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0" r:id="rId13"/>
    <p:sldId id="261" r:id="rId14"/>
    <p:sldId id="262" r:id="rId15"/>
    <p:sldId id="263" r:id="rId16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4" autoAdjust="0"/>
    <p:restoredTop sz="94660"/>
  </p:normalViewPr>
  <p:slideViewPr>
    <p:cSldViewPr>
      <p:cViewPr>
        <p:scale>
          <a:sx n="89" d="100"/>
          <a:sy n="89" d="100"/>
        </p:scale>
        <p:origin x="-852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BEB6C-2CB6-4FD5-9FEE-DA4E53F59CC1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09EE7-E7A7-460C-AD9F-848C55AD821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09EE7-E7A7-460C-AD9F-848C55AD8219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9E740F-D81D-4E91-9F0F-97D49EC77F39}" type="datetimeFigureOut">
              <a:rPr lang="el-GR" smtClean="0"/>
              <a:pPr/>
              <a:t>23/4/2013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3ED22B-3DF8-4506-B24A-9DBEE0E5582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408761_355857637859392_911887893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220870" cy="6858000"/>
          </a:xfrm>
          <a:prstGeom prst="rect">
            <a:avLst/>
          </a:prstGeom>
        </p:spPr>
      </p:pic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8174860" cy="2821794"/>
          </a:xfrm>
        </p:spPr>
        <p:txBody>
          <a:bodyPr>
            <a:noAutofit/>
          </a:bodyPr>
          <a:lstStyle/>
          <a:p>
            <a:r>
              <a:rPr lang="el-GR" sz="3200" b="1" i="1" u="sng" dirty="0" smtClean="0">
                <a:solidFill>
                  <a:schemeClr val="tx1">
                    <a:lumMod val="95000"/>
                  </a:schemeClr>
                </a:solidFill>
              </a:rPr>
              <a:t>Γενικός διευθυντής</a:t>
            </a:r>
            <a:r>
              <a:rPr lang="el-GR" sz="3200" dirty="0" smtClean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l-GR" sz="3200" dirty="0" smtClean="0">
                <a:solidFill>
                  <a:schemeClr val="tx1">
                    <a:lumMod val="95000"/>
                  </a:schemeClr>
                </a:solidFill>
                <a:latin typeface="Consolas" pitchFamily="49" charset="0"/>
                <a:cs typeface="Consolas" pitchFamily="49" charset="0"/>
              </a:rPr>
              <a:t>Ζαραγκίδης Γιάννης</a:t>
            </a:r>
          </a:p>
          <a:p>
            <a:endParaRPr lang="el-GR" sz="32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l-GR" sz="3200" b="1" i="1" u="sng" dirty="0" smtClean="0">
                <a:solidFill>
                  <a:schemeClr val="tx1">
                    <a:lumMod val="95000"/>
                  </a:schemeClr>
                </a:solidFill>
              </a:rPr>
              <a:t>Συνεργάτες</a:t>
            </a:r>
            <a:r>
              <a:rPr lang="el-GR" sz="3200" dirty="0" smtClean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l-GR" sz="3200" dirty="0" smtClean="0">
                <a:solidFill>
                  <a:schemeClr val="tx1">
                    <a:lumMod val="95000"/>
                  </a:schemeClr>
                </a:solidFill>
                <a:latin typeface="Consolas" pitchFamily="49" charset="0"/>
                <a:cs typeface="Consolas" pitchFamily="49" charset="0"/>
              </a:rPr>
              <a:t>Ζαράνη Μαγδαληνή</a:t>
            </a:r>
          </a:p>
          <a:p>
            <a:r>
              <a:rPr lang="el-GR" sz="3200" dirty="0" smtClean="0">
                <a:solidFill>
                  <a:schemeClr val="tx1">
                    <a:lumMod val="95000"/>
                  </a:schemeClr>
                </a:solidFill>
                <a:latin typeface="Consolas" pitchFamily="49" charset="0"/>
                <a:cs typeface="Consolas" pitchFamily="49" charset="0"/>
              </a:rPr>
              <a:t>   Αντάρτη Γιώτα</a:t>
            </a:r>
          </a:p>
          <a:p>
            <a:r>
              <a:rPr lang="el-GR" sz="3200" dirty="0" smtClean="0">
                <a:solidFill>
                  <a:schemeClr val="tx1">
                    <a:lumMod val="95000"/>
                  </a:schemeClr>
                </a:solidFill>
                <a:latin typeface="Consolas" pitchFamily="49" charset="0"/>
                <a:cs typeface="Consolas" pitchFamily="49" charset="0"/>
              </a:rPr>
              <a:t>Γκούρσκα Μόνικα</a:t>
            </a:r>
          </a:p>
          <a:p>
            <a:r>
              <a:rPr lang="el-GR" sz="3200" dirty="0" smtClean="0">
                <a:solidFill>
                  <a:schemeClr val="tx1">
                    <a:lumMod val="95000"/>
                  </a:schemeClr>
                </a:solidFill>
                <a:latin typeface="Consolas" pitchFamily="49" charset="0"/>
                <a:cs typeface="Consolas" pitchFamily="49" charset="0"/>
              </a:rPr>
              <a:t>Βαζαίου Μαρία  </a:t>
            </a:r>
            <a:endParaRPr lang="el-GR" sz="3200" dirty="0">
              <a:solidFill>
                <a:schemeClr val="tx1">
                  <a:lumMod val="9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785794"/>
            <a:ext cx="91582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l-GR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Τμήμα  Δημοσίων  Σχέσεων </a:t>
            </a:r>
            <a:endParaRPr lang="el-GR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idx="1"/>
          </p:nvPr>
        </p:nvSpPr>
        <p:spPr>
          <a:xfrm>
            <a:off x="285720" y="642918"/>
            <a:ext cx="9215502" cy="6429420"/>
          </a:xfrm>
        </p:spPr>
        <p:txBody>
          <a:bodyPr>
            <a:normAutofit lnSpcReduction="10000"/>
          </a:bodyPr>
          <a:lstStyle/>
          <a:p>
            <a:r>
              <a:rPr lang="el-GR" sz="3600" b="1" i="1" u="sng" dirty="0" smtClean="0">
                <a:solidFill>
                  <a:srgbClr val="7E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Χορηγία</a:t>
            </a:r>
          </a:p>
          <a:p>
            <a:pPr>
              <a:buNone/>
            </a:pPr>
            <a:r>
              <a:rPr lang="el-GR" sz="3200" dirty="0" smtClean="0"/>
              <a:t>Η εύρεση κάποιου χορηγού-σπόνσορα  αποτελεί ένα πολύ σημαντικό και φυσικά αποτελεσματικό τρόπο προβολής της επιχείρησής σας.</a:t>
            </a:r>
            <a:r>
              <a:rPr lang="el-GR" sz="3600" dirty="0" smtClean="0"/>
              <a:t> </a:t>
            </a:r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                                                     </a:t>
            </a:r>
            <a:r>
              <a:rPr lang="el-GR" sz="3200" i="1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Ομφάκινον</a:t>
            </a:r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u="sng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143668"/>
          </a:xfrm>
        </p:spPr>
        <p:txBody>
          <a:bodyPr>
            <a:normAutofit lnSpcReduction="10000"/>
          </a:bodyPr>
          <a:lstStyle/>
          <a:p>
            <a:r>
              <a:rPr lang="el-GR" sz="3600" b="1" i="1" u="sng" dirty="0" smtClean="0">
                <a:solidFill>
                  <a:srgbClr val="7E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Δημιουργία Ιστοσελίδας</a:t>
            </a:r>
          </a:p>
          <a:p>
            <a:pPr>
              <a:buNone/>
            </a:pPr>
            <a:r>
              <a:rPr lang="el-GR" sz="3200" dirty="0" smtClean="0"/>
              <a:t>Πλέον όλος ο κόσμος ασχολείται με το Internet, όποτε ακόμα ένας πολύ αποτελεσματικός τρόπος προβολής του προϊόντος μας είναι η δημιουργία κάποια ιστοσελίδας, την οποία μπορούμε να διαφημίσουμε και σε διάφορα blogs (π.χ. twitter, facebook κ.λπ.)</a:t>
            </a:r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r>
              <a:rPr lang="el-GR" sz="3200" dirty="0" smtClean="0"/>
              <a:t>                                                              </a:t>
            </a:r>
            <a:r>
              <a:rPr lang="el-GR" sz="3200" i="1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Ομφάκινον</a:t>
            </a:r>
          </a:p>
          <a:p>
            <a:pPr>
              <a:buNone/>
            </a:pPr>
            <a:endParaRPr lang="el-GR" sz="36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85838" y="214290"/>
            <a:ext cx="8158162" cy="1470470"/>
          </a:xfrm>
        </p:spPr>
        <p:txBody>
          <a:bodyPr>
            <a:normAutofit/>
          </a:bodyPr>
          <a:lstStyle/>
          <a:p>
            <a:r>
              <a:rPr lang="el-GR" sz="6600" dirty="0" smtClean="0">
                <a:latin typeface="Monotype Corsiva" pitchFamily="66" charset="0"/>
                <a:cs typeface="Aharoni" pitchFamily="2" charset="-79"/>
              </a:rPr>
              <a:t>«Ομφάκινον» </a:t>
            </a:r>
            <a:endParaRPr lang="el-GR" sz="6600" dirty="0">
              <a:cs typeface="Aharoni" pitchFamily="2" charset="-79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42854" y="1714488"/>
            <a:ext cx="8901146" cy="5143512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v"/>
            </a:pPr>
            <a:r>
              <a:rPr lang="el-GR" sz="3200" dirty="0" smtClean="0"/>
              <a:t>Η δική μας εταιρία ασχολήθηκε </a:t>
            </a:r>
            <a:r>
              <a:rPr lang="el-GR" sz="3200" dirty="0" smtClean="0"/>
              <a:t>αποκλειστικά </a:t>
            </a:r>
            <a:r>
              <a:rPr lang="el-GR" sz="3200" dirty="0" smtClean="0"/>
              <a:t>με την συμμετοχή της στην παρουσίαση των ερευνητικών εργασιών(</a:t>
            </a:r>
            <a:r>
              <a:rPr lang="en-US" sz="3200" dirty="0" smtClean="0"/>
              <a:t>project) </a:t>
            </a:r>
            <a:r>
              <a:rPr lang="el-GR" sz="3200" dirty="0" smtClean="0"/>
              <a:t>του σχολείου μας!</a:t>
            </a:r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                       </a:t>
            </a:r>
          </a:p>
          <a:p>
            <a:pPr>
              <a:buNone/>
            </a:pPr>
            <a:r>
              <a:rPr lang="el-GR" dirty="0" smtClean="0"/>
              <a:t>                                                                     </a:t>
            </a:r>
            <a:r>
              <a:rPr lang="el-GR" sz="3500" i="1" dirty="0" smtClean="0">
                <a:latin typeface="Gabriola" pitchFamily="82" charset="0"/>
              </a:rPr>
              <a:t>Ομφάκινον</a:t>
            </a:r>
          </a:p>
          <a:p>
            <a:pPr>
              <a:buNone/>
            </a:pPr>
            <a:endParaRPr lang="el-GR" sz="3500" i="1" dirty="0" smtClean="0">
              <a:latin typeface="Gabriola" pitchFamily="82" charset="0"/>
            </a:endParaRPr>
          </a:p>
        </p:txBody>
      </p:sp>
      <p:pic>
        <p:nvPicPr>
          <p:cNvPr id="4" name="3 - Εικόνα" descr="601772_355857541192735_38463400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876"/>
            <a:ext cx="4071966" cy="23574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 με την εταιρία μας!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715040"/>
          </a:xfrm>
        </p:spPr>
        <p:txBody>
          <a:bodyPr>
            <a:normAutofit fontScale="77500" lnSpcReduction="20000"/>
          </a:bodyPr>
          <a:lstStyle/>
          <a:p>
            <a:r>
              <a:rPr lang="el-GR" sz="4100" dirty="0" smtClean="0"/>
              <a:t>Η επιχείρηση προκειμένου να λειτουργήσει αποτελεσματικά χωρίζεται σε διάφορα τμήματα ανάλογα με τα κατάλληλα κριτήρια που ομαδοποιούν τις λειτουργίες και τις δραστηριότητες της ή που επιτυγχάνουν την καλύτερη δυνατή οργάνωσή της.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</a:t>
            </a:r>
          </a:p>
          <a:p>
            <a:pPr>
              <a:buNone/>
            </a:pPr>
            <a:r>
              <a:rPr lang="el-GR" dirty="0" smtClean="0"/>
              <a:t>                                                            </a:t>
            </a:r>
          </a:p>
          <a:p>
            <a:pPr>
              <a:buNone/>
            </a:pPr>
            <a:r>
              <a:rPr lang="el-GR" dirty="0" smtClean="0"/>
              <a:t>                                                                                       </a:t>
            </a:r>
            <a:r>
              <a:rPr lang="el-GR" sz="4100" i="1" dirty="0" smtClean="0">
                <a:latin typeface="Gabriola" pitchFamily="82" charset="0"/>
              </a:rPr>
              <a:t>Ομφάκινον</a:t>
            </a:r>
            <a:endParaRPr lang="el-GR" sz="4100" i="1" dirty="0">
              <a:latin typeface="Gabriola" pitchFamily="8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τμήματα της εταιρίας </a:t>
            </a:r>
            <a:br>
              <a:rPr lang="el-GR" dirty="0" smtClean="0"/>
            </a:br>
            <a:r>
              <a:rPr lang="el-GR" dirty="0" smtClean="0"/>
              <a:t>             </a:t>
            </a:r>
            <a:r>
              <a:rPr lang="el-GR" dirty="0" smtClean="0">
                <a:latin typeface="Monotype Corsiva" pitchFamily="66" charset="0"/>
              </a:rPr>
              <a:t>«Ομφάκινον» 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143536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Τμήμα Ανθρωπίνου  δυναμικού.</a:t>
            </a:r>
          </a:p>
          <a:p>
            <a:r>
              <a:rPr lang="el-GR" dirty="0" smtClean="0"/>
              <a:t>Τμήμα </a:t>
            </a:r>
            <a:r>
              <a:rPr lang="en-US" dirty="0" smtClean="0"/>
              <a:t>Marketing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Τμήμα Δημοσίων σχέσεων.</a:t>
            </a:r>
          </a:p>
          <a:p>
            <a:r>
              <a:rPr lang="el-GR" dirty="0" smtClean="0"/>
              <a:t>Τμήμα Οικονομικών.</a:t>
            </a:r>
          </a:p>
          <a:p>
            <a:r>
              <a:rPr lang="el-GR" dirty="0" smtClean="0"/>
              <a:t>Τμήμα Παραγωγής. </a:t>
            </a:r>
            <a:r>
              <a:rPr lang="el-GR" sz="2800" dirty="0" smtClean="0"/>
              <a:t>(Αποτελείται πλέον από όλα τα μέλη της εταιρίας.)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                               </a:t>
            </a:r>
          </a:p>
          <a:p>
            <a:pPr>
              <a:buNone/>
            </a:pPr>
            <a:r>
              <a:rPr lang="el-GR" sz="3200" dirty="0" smtClean="0">
                <a:latin typeface="Gabriola" pitchFamily="82" charset="0"/>
              </a:rPr>
              <a:t>                                                                                            </a:t>
            </a:r>
          </a:p>
          <a:p>
            <a:pPr>
              <a:buNone/>
            </a:pPr>
            <a:r>
              <a:rPr lang="el-GR" sz="3200" i="1" dirty="0" smtClean="0">
                <a:latin typeface="Gabriola" pitchFamily="82" charset="0"/>
              </a:rPr>
              <a:t>                                                                                                  Ομφάκινον</a:t>
            </a:r>
          </a:p>
          <a:p>
            <a:endParaRPr lang="el-GR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l-GR" sz="3500" dirty="0" smtClean="0"/>
              <a:t>Δουλεύοντας ομαδικά καταφέραμε να βγάλουμε εις πέρας μια καλή δουλειά! 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Ευχαριστούμε που μας προσέξατε! 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Με εκτίμηση το Τμήμα </a:t>
            </a:r>
            <a:r>
              <a:rPr lang="el-GR" sz="3600" u="sng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Δημοσίων Σχέσεων</a:t>
            </a:r>
            <a:r>
              <a:rPr lang="el-GR" dirty="0" smtClean="0"/>
              <a:t>, της εικονικής εταιρίας                             .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4572000" y="4714884"/>
            <a:ext cx="35663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«Ομφάκινον</a:t>
            </a:r>
            <a:r>
              <a:rPr lang="el-GR" sz="3200" dirty="0" smtClean="0"/>
              <a:t> </a:t>
            </a:r>
            <a:r>
              <a:rPr lang="el-GR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»</a:t>
            </a:r>
            <a:endParaRPr lang="el-G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399032"/>
          </a:xfrm>
        </p:spPr>
        <p:txBody>
          <a:bodyPr/>
          <a:lstStyle/>
          <a:p>
            <a:r>
              <a:rPr lang="el-GR" dirty="0" smtClean="0"/>
              <a:t>Τι κάνει το τμήμα μας;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000240"/>
            <a:ext cx="8929750" cy="28575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l-GR" sz="3600" dirty="0" smtClean="0"/>
              <a:t>Οι </a:t>
            </a:r>
            <a:r>
              <a:rPr lang="el-GR" sz="3600" b="1" i="1" u="sng" dirty="0" smtClean="0">
                <a:solidFill>
                  <a:schemeClr val="accent1">
                    <a:lumMod val="75000"/>
                  </a:schemeClr>
                </a:solidFill>
              </a:rPr>
              <a:t>Δημόσιες Σχέσεις</a:t>
            </a:r>
            <a:r>
              <a:rPr lang="el-GR" sz="3600" i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3600" dirty="0" smtClean="0"/>
              <a:t>αναφέρονται στην προσπάθεια μίας επιχείρησης να προβληθεί ευρέως και να δημιουργήσει θετική εικόνα γύρω από το πρόσωπό της</a:t>
            </a:r>
          </a:p>
          <a:p>
            <a:pPr>
              <a:buFont typeface="Wingdings" pitchFamily="2" charset="2"/>
              <a:buChar char="v"/>
            </a:pPr>
            <a:endParaRPr lang="el-GR" sz="3600" dirty="0" smtClean="0"/>
          </a:p>
          <a:p>
            <a:pPr>
              <a:buNone/>
            </a:pPr>
            <a:r>
              <a:rPr lang="el-GR" sz="3600" dirty="0" smtClean="0"/>
              <a:t>                        </a:t>
            </a:r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endParaRPr lang="el-GR" sz="36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2857520"/>
          </a:xfrm>
        </p:spPr>
        <p:txBody>
          <a:bodyPr>
            <a:noAutofit/>
          </a:bodyPr>
          <a:lstStyle/>
          <a:p>
            <a:r>
              <a:rPr lang="el-GR" sz="3600" dirty="0" smtClean="0"/>
              <a:t>Ο τομέας των δημοσίων σχέσεων επιπλέον βοηθάει στην κατεύθυνση της επικράτησης της επιχείρησης στην αγορά μέσω των διασυνδέσεων και της επαφής με το κοινό. </a:t>
            </a:r>
          </a:p>
          <a:p>
            <a:endParaRPr lang="el-GR" sz="3600" dirty="0" smtClean="0"/>
          </a:p>
          <a:p>
            <a:endParaRPr lang="el-GR" sz="3600" dirty="0" smtClean="0"/>
          </a:p>
          <a:p>
            <a:endParaRPr lang="el-GR" sz="3600" dirty="0" smtClean="0"/>
          </a:p>
          <a:p>
            <a:pPr>
              <a:buNone/>
            </a:pPr>
            <a:endParaRPr lang="el-GR" sz="3600" dirty="0" smtClean="0"/>
          </a:p>
          <a:p>
            <a:pPr>
              <a:buNone/>
            </a:pPr>
            <a:r>
              <a:rPr lang="el-GR" sz="3600" dirty="0" smtClean="0">
                <a:latin typeface="Gabriola" pitchFamily="82" charset="0"/>
              </a:rPr>
              <a:t>                                                                                      </a:t>
            </a:r>
            <a:r>
              <a:rPr lang="el-GR" sz="3200" i="1" dirty="0" smtClean="0">
                <a:latin typeface="Gabriola" pitchFamily="82" charset="0"/>
              </a:rPr>
              <a:t>Ομφάκινον</a:t>
            </a:r>
            <a:r>
              <a:rPr lang="el-GR" sz="4400" dirty="0" smtClean="0"/>
              <a:t/>
            </a:r>
            <a:br>
              <a:rPr lang="el-GR" sz="4400" dirty="0" smtClean="0"/>
            </a:br>
            <a:endParaRPr lang="el-GR" sz="4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428660" y="214290"/>
            <a:ext cx="9858412" cy="123792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Τρόποι προβολής μιας εταιρίας που προτείνει το τμήμα Δημοσίων Σχέσεων.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571612"/>
            <a:ext cx="8501122" cy="550070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Αποστολή φυλλαδίων.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Ανάρτηση αφισών.</a:t>
            </a: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Δημιουργία διαφήμισης.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l-GR" dirty="0" smtClean="0"/>
              <a:t>                                                             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       </a:t>
            </a:r>
          </a:p>
          <a:p>
            <a:pPr>
              <a:buNone/>
            </a:pPr>
            <a:r>
              <a:rPr lang="el-GR" dirty="0" smtClean="0"/>
              <a:t>                                                               </a:t>
            </a:r>
            <a:r>
              <a:rPr lang="el-GR" sz="3500" i="1" dirty="0" smtClean="0">
                <a:latin typeface="Gabriola" pitchFamily="82" charset="0"/>
              </a:rPr>
              <a:t>Ομφάκινον</a:t>
            </a:r>
            <a:r>
              <a:rPr lang="el-GR" sz="3500" dirty="0" smtClean="0">
                <a:latin typeface="Gabriola" pitchFamily="82" charset="0"/>
              </a:rPr>
              <a:t> </a:t>
            </a:r>
            <a:r>
              <a:rPr lang="el-GR" sz="3800" dirty="0" smtClean="0">
                <a:latin typeface="Gabriola" pitchFamily="82" charset="0"/>
              </a:rPr>
              <a:t> </a:t>
            </a:r>
            <a:r>
              <a:rPr lang="el-GR" dirty="0" smtClean="0"/>
              <a:t>  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Ακόμα…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401080" cy="497519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l-GR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Συμμετοχή σε διάφορες εκδηλώσεις.</a:t>
            </a:r>
          </a:p>
          <a:p>
            <a:pPr>
              <a:buFont typeface="Wingdings" pitchFamily="2" charset="2"/>
              <a:buChar char="q"/>
            </a:pPr>
            <a:endParaRPr lang="el-GR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l-GR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Χορηγία.</a:t>
            </a:r>
          </a:p>
          <a:p>
            <a:pPr>
              <a:buFont typeface="Wingdings" pitchFamily="2" charset="2"/>
              <a:buChar char="q"/>
            </a:pPr>
            <a:endParaRPr lang="el-GR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l-GR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Προβολή μέσω κάποιας ιστοσελίδας.</a:t>
            </a:r>
          </a:p>
          <a:p>
            <a:pPr>
              <a:buFont typeface="Wingdings" pitchFamily="2" charset="2"/>
              <a:buChar char="q"/>
            </a:pPr>
            <a:endParaRPr lang="el-GR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endParaRPr lang="el-GR" dirty="0" smtClean="0"/>
          </a:p>
          <a:p>
            <a:pPr>
              <a:buNone/>
            </a:pPr>
            <a:r>
              <a:rPr lang="el-GR" dirty="0" smtClean="0">
                <a:latin typeface="Gabriola" pitchFamily="82" charset="0"/>
              </a:rPr>
              <a:t>                                                                                                 </a:t>
            </a:r>
          </a:p>
          <a:p>
            <a:pPr>
              <a:buNone/>
            </a:pPr>
            <a:r>
              <a:rPr lang="el-GR" dirty="0" smtClean="0">
                <a:latin typeface="Gabriola" pitchFamily="82" charset="0"/>
              </a:rPr>
              <a:t>                                                                                                           </a:t>
            </a:r>
            <a:r>
              <a:rPr lang="el-GR" sz="3500" i="1" dirty="0" smtClean="0">
                <a:solidFill>
                  <a:schemeClr val="tx1">
                    <a:lumMod val="85000"/>
                  </a:schemeClr>
                </a:solidFill>
                <a:latin typeface="Gabriola" pitchFamily="82" charset="0"/>
              </a:rPr>
              <a:t>Ομφάκινον</a:t>
            </a:r>
            <a:endParaRPr lang="el-GR" sz="3500" i="1" dirty="0">
              <a:solidFill>
                <a:schemeClr val="tx1">
                  <a:lumMod val="85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Λίγα λόγια για το καθένα.!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500150"/>
            <a:ext cx="8358246" cy="5357850"/>
          </a:xfrm>
        </p:spPr>
        <p:txBody>
          <a:bodyPr>
            <a:normAutofit lnSpcReduction="10000"/>
          </a:bodyPr>
          <a:lstStyle/>
          <a:p>
            <a:r>
              <a:rPr lang="el-GR" sz="36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Φυλλάδια </a:t>
            </a:r>
          </a:p>
          <a:p>
            <a:pPr>
              <a:buNone/>
            </a:pPr>
            <a:r>
              <a:rPr lang="el-GR" sz="3200" dirty="0" smtClean="0"/>
              <a:t>Αποστολή φυλλαδίων, που αφορούν τις δραστηριότητες, υπηρεσίες ή προϊόντα της εταιρίας μας!</a:t>
            </a:r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r>
              <a:rPr lang="el-GR" sz="3200" dirty="0" smtClean="0"/>
              <a:t> </a:t>
            </a:r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r>
              <a:rPr lang="el-GR" sz="3200" dirty="0" smtClean="0"/>
              <a:t>                                                           </a:t>
            </a:r>
            <a:r>
              <a:rPr lang="el-GR" sz="3200" i="1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Ομφάκινον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000108"/>
            <a:ext cx="8501122" cy="6500858"/>
          </a:xfrm>
        </p:spPr>
        <p:txBody>
          <a:bodyPr>
            <a:normAutofit/>
          </a:bodyPr>
          <a:lstStyle/>
          <a:p>
            <a:r>
              <a:rPr lang="el-GR" sz="3600" b="1" i="1" u="sng" dirty="0" smtClean="0">
                <a:solidFill>
                  <a:srgbClr val="7E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Αφίσες</a:t>
            </a:r>
          </a:p>
          <a:p>
            <a:pPr>
              <a:buNone/>
            </a:pPr>
            <a:r>
              <a:rPr lang="el-GR" sz="3200" dirty="0" smtClean="0"/>
              <a:t>Με τις αφίσες, μπορούμε να προβάλουμε την εταιρία μας με ένα σοβαρό αλλά και ταυτόχρονος χαρούμενο τρόπο, έτσι ώστε να γίνει πιο ελκυστικό στον αγοραστή.</a:t>
            </a:r>
          </a:p>
          <a:p>
            <a:pPr>
              <a:buNone/>
            </a:pPr>
            <a:endParaRPr lang="el-GR" sz="3600" u="sng" dirty="0" smtClean="0"/>
          </a:p>
          <a:p>
            <a:pPr>
              <a:buNone/>
            </a:pPr>
            <a:endParaRPr lang="el-GR" sz="3600" u="sng" dirty="0" smtClean="0"/>
          </a:p>
          <a:p>
            <a:pPr>
              <a:buNone/>
            </a:pPr>
            <a:endParaRPr lang="el-GR" sz="3600" u="sng" dirty="0" smtClean="0"/>
          </a:p>
          <a:p>
            <a:pPr>
              <a:buNone/>
            </a:pPr>
            <a:r>
              <a:rPr lang="el-GR" sz="3500" dirty="0" smtClean="0">
                <a:latin typeface="Gabriola" pitchFamily="82" charset="0"/>
              </a:rPr>
              <a:t>                                                                                    </a:t>
            </a:r>
            <a:r>
              <a:rPr lang="el-GR" sz="3200" i="1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 Ομφάκινον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928670"/>
            <a:ext cx="8786842" cy="7143776"/>
          </a:xfrm>
        </p:spPr>
        <p:txBody>
          <a:bodyPr>
            <a:normAutofit fontScale="92500" lnSpcReduction="10000"/>
          </a:bodyPr>
          <a:lstStyle/>
          <a:p>
            <a:r>
              <a:rPr lang="el-GR" sz="39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Διαφήμιση</a:t>
            </a:r>
          </a:p>
          <a:p>
            <a:pPr>
              <a:buNone/>
            </a:pPr>
            <a:r>
              <a:rPr lang="el-GR" sz="3200" dirty="0" smtClean="0"/>
              <a:t>Μέσω τον </a:t>
            </a:r>
            <a:r>
              <a:rPr lang="el-GR" sz="3500" dirty="0" smtClean="0"/>
              <a:t>ΜΜΕ η προβολή του προϊόντος μας, θα είναι απλή, εύκολη και γρήγορη! Φτιάχνοντας κάτι ελκυστικό </a:t>
            </a:r>
            <a:r>
              <a:rPr lang="el-GR" sz="3200" dirty="0" smtClean="0"/>
              <a:t>για τον θεατή, το προϊόν μας μένει στο μυαλό του και τον οδηγεί στην αγορά του!</a:t>
            </a:r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endParaRPr lang="el-GR" sz="3200" dirty="0" smtClean="0"/>
          </a:p>
          <a:p>
            <a:pPr>
              <a:buNone/>
            </a:pPr>
            <a:r>
              <a:rPr lang="el-GR" sz="3200" i="1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                                                                                               </a:t>
            </a:r>
          </a:p>
          <a:p>
            <a:pPr>
              <a:buNone/>
            </a:pPr>
            <a:endParaRPr lang="el-GR" sz="3200" i="1" dirty="0" smtClean="0">
              <a:solidFill>
                <a:schemeClr val="tx1">
                  <a:lumMod val="95000"/>
                </a:schemeClr>
              </a:solidFill>
              <a:latin typeface="Gabriola" pitchFamily="82" charset="0"/>
            </a:endParaRPr>
          </a:p>
          <a:p>
            <a:pPr>
              <a:buNone/>
            </a:pPr>
            <a:r>
              <a:rPr lang="el-GR" sz="3200" i="1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                                                                                                    </a:t>
            </a:r>
            <a:r>
              <a:rPr lang="el-GR" sz="3500" i="1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Ομφάκινον</a:t>
            </a:r>
          </a:p>
          <a:p>
            <a:pPr>
              <a:buNone/>
            </a:pPr>
            <a:r>
              <a:rPr lang="el-GR" sz="3200" dirty="0" smtClean="0"/>
              <a:t> </a:t>
            </a:r>
          </a:p>
          <a:p>
            <a:pPr>
              <a:buNone/>
            </a:pPr>
            <a:r>
              <a:rPr lang="el-GR" sz="36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el-GR" sz="3600" b="1" i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l-GR" sz="3600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idx="1"/>
          </p:nvPr>
        </p:nvSpPr>
        <p:spPr>
          <a:xfrm>
            <a:off x="357158" y="1071546"/>
            <a:ext cx="9144064" cy="6072230"/>
          </a:xfrm>
        </p:spPr>
        <p:txBody>
          <a:bodyPr>
            <a:normAutofit/>
          </a:bodyPr>
          <a:lstStyle/>
          <a:p>
            <a:r>
              <a:rPr lang="el-GR" sz="3600" b="1" i="1" u="sng" dirty="0" smtClean="0">
                <a:solidFill>
                  <a:srgbClr val="7E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Παρουσίαση σε εκδηλώσεις</a:t>
            </a:r>
          </a:p>
          <a:p>
            <a:pPr>
              <a:buNone/>
            </a:pPr>
            <a:r>
              <a:rPr lang="el-GR" sz="3200" dirty="0" smtClean="0"/>
              <a:t>Η συγκέντρωση των υποψήφιων πελατών μας, είναι κάτι αρκετά δύσκολο, το οποίο όμως μπορούμε να βρούμε εύκολα σε διάφορες εκδηλώσεις!</a:t>
            </a:r>
          </a:p>
          <a:p>
            <a:pPr>
              <a:buNone/>
            </a:pPr>
            <a:endParaRPr lang="el-GR" sz="3200" u="sng" dirty="0" smtClean="0"/>
          </a:p>
          <a:p>
            <a:pPr>
              <a:buNone/>
            </a:pPr>
            <a:endParaRPr lang="el-GR" sz="3200" u="sng" dirty="0" smtClean="0"/>
          </a:p>
          <a:p>
            <a:pPr>
              <a:buNone/>
            </a:pPr>
            <a:endParaRPr lang="el-GR" sz="3200" u="sng" dirty="0" smtClean="0"/>
          </a:p>
          <a:p>
            <a:pPr>
              <a:buNone/>
            </a:pPr>
            <a:endParaRPr lang="el-GR" sz="3200" u="sng" dirty="0" smtClean="0"/>
          </a:p>
          <a:p>
            <a:pPr>
              <a:buNone/>
            </a:pPr>
            <a:r>
              <a:rPr lang="el-GR" sz="3200" dirty="0" smtClean="0"/>
              <a:t>                                                           </a:t>
            </a:r>
            <a:r>
              <a:rPr lang="el-GR" sz="3200" i="1" dirty="0" smtClean="0">
                <a:solidFill>
                  <a:schemeClr val="tx1">
                    <a:lumMod val="95000"/>
                  </a:schemeClr>
                </a:solidFill>
                <a:latin typeface="Gabriola" pitchFamily="82" charset="0"/>
              </a:rPr>
              <a:t>Ομφάκινον</a:t>
            </a:r>
            <a:endParaRPr lang="el-GR" sz="3200" i="1" u="sng" dirty="0">
              <a:solidFill>
                <a:schemeClr val="tx1">
                  <a:lumMod val="95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231</TotalTime>
  <Words>447</Words>
  <Application>Microsoft Office PowerPoint</Application>
  <PresentationFormat>Προβολή στην οθόνη (4:3)</PresentationFormat>
  <Paragraphs>128</Paragraphs>
  <Slides>15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Ζωντάνια</vt:lpstr>
      <vt:lpstr>Διαφάνεια 1</vt:lpstr>
      <vt:lpstr>Τι κάνει το τμήμα μας;</vt:lpstr>
      <vt:lpstr>Διαφάνεια 3</vt:lpstr>
      <vt:lpstr>Τρόποι προβολής μιας εταιρίας που προτείνει το τμήμα Δημοσίων Σχέσεων.</vt:lpstr>
      <vt:lpstr>Ακόμα…</vt:lpstr>
      <vt:lpstr>Λίγα λόγια για το καθένα.!</vt:lpstr>
      <vt:lpstr>Διαφάνεια 7</vt:lpstr>
      <vt:lpstr>Διαφάνεια 8</vt:lpstr>
      <vt:lpstr>Διαφάνεια 9</vt:lpstr>
      <vt:lpstr>Διαφάνεια 10</vt:lpstr>
      <vt:lpstr>Διαφάνεια 11</vt:lpstr>
      <vt:lpstr>«Ομφάκινον» </vt:lpstr>
      <vt:lpstr>Γενικά με την εταιρία μας!</vt:lpstr>
      <vt:lpstr>Τα τμήματα της εταιρίας               «Ομφάκινον» :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Τμήμα Δημοσίων Σχέσεων</dc:title>
  <dc:creator>User</dc:creator>
  <cp:lastModifiedBy>Teacher</cp:lastModifiedBy>
  <cp:revision>25</cp:revision>
  <dcterms:created xsi:type="dcterms:W3CDTF">2013-04-20T13:09:21Z</dcterms:created>
  <dcterms:modified xsi:type="dcterms:W3CDTF">2013-04-23T06:42:43Z</dcterms:modified>
</cp:coreProperties>
</file>