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D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B9CAD-3733-4A15-8313-7BD7A84A3BA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A8C48F1-02EF-48A6-B64D-2E8C4B32C6CD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πνεύμονα.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8DE983-04B4-451E-BDB8-FBEC5F2A1EB5}" type="parTrans" cxnId="{68037D95-3DFB-4EC2-9EE9-30D70151645F}">
      <dgm:prSet/>
      <dgm:spPr/>
      <dgm:t>
        <a:bodyPr/>
        <a:lstStyle/>
        <a:p>
          <a:endParaRPr lang="el-GR"/>
        </a:p>
      </dgm:t>
    </dgm:pt>
    <dgm:pt modelId="{100DF91D-0551-496C-9BE2-C9C068FF856F}" type="sibTrans" cxnId="{68037D95-3DFB-4EC2-9EE9-30D70151645F}">
      <dgm:prSet/>
      <dgm:spPr/>
      <dgm:t>
        <a:bodyPr/>
        <a:lstStyle/>
        <a:p>
          <a:endParaRPr lang="el-GR"/>
        </a:p>
      </dgm:t>
    </dgm:pt>
    <dgm:pt modelId="{FA58DD87-5DCC-4EF2-BED8-56FD2486099F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μαστού.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D4CAA0-EDC0-45C6-B5EA-EF1EBB63597C}" type="parTrans" cxnId="{716D4374-C6F5-4629-BF3A-F81F9AF01F69}">
      <dgm:prSet/>
      <dgm:spPr/>
      <dgm:t>
        <a:bodyPr/>
        <a:lstStyle/>
        <a:p>
          <a:endParaRPr lang="el-GR"/>
        </a:p>
      </dgm:t>
    </dgm:pt>
    <dgm:pt modelId="{9D732936-0807-4BB8-84D4-44F2C6285FAF}" type="sibTrans" cxnId="{716D4374-C6F5-4629-BF3A-F81F9AF01F69}">
      <dgm:prSet/>
      <dgm:spPr/>
      <dgm:t>
        <a:bodyPr/>
        <a:lstStyle/>
        <a:p>
          <a:endParaRPr lang="el-GR"/>
        </a:p>
      </dgm:t>
    </dgm:pt>
    <dgm:pt modelId="{DE90F95A-3608-4B15-B4F9-2E3CA7267353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παχέως εντέρου.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AB7D9F-D8CE-4C1B-ADC8-F405C67A5437}" type="parTrans" cxnId="{04943B0F-7E44-47D6-9270-5F851DD69347}">
      <dgm:prSet/>
      <dgm:spPr/>
      <dgm:t>
        <a:bodyPr/>
        <a:lstStyle/>
        <a:p>
          <a:endParaRPr lang="el-GR"/>
        </a:p>
      </dgm:t>
    </dgm:pt>
    <dgm:pt modelId="{34C931C6-9B44-4A12-A41F-A60C6CD1EADF}" type="sibTrans" cxnId="{04943B0F-7E44-47D6-9270-5F851DD69347}">
      <dgm:prSet/>
      <dgm:spPr/>
      <dgm:t>
        <a:bodyPr/>
        <a:lstStyle/>
        <a:p>
          <a:endParaRPr lang="el-GR"/>
        </a:p>
      </dgm:t>
    </dgm:pt>
    <dgm:pt modelId="{EFB39505-E08C-44C2-B541-C60A2CEC9CF2}" type="pres">
      <dgm:prSet presAssocID="{549B9CAD-3733-4A15-8313-7BD7A84A3BA1}" presName="linearFlow" presStyleCnt="0">
        <dgm:presLayoutVars>
          <dgm:dir/>
          <dgm:resizeHandles val="exact"/>
        </dgm:presLayoutVars>
      </dgm:prSet>
      <dgm:spPr/>
    </dgm:pt>
    <dgm:pt modelId="{1F47D987-C8ED-4086-A736-ADB7C22752FB}" type="pres">
      <dgm:prSet presAssocID="{DA8C48F1-02EF-48A6-B64D-2E8C4B32C6CD}" presName="composite" presStyleCnt="0"/>
      <dgm:spPr/>
    </dgm:pt>
    <dgm:pt modelId="{4AC921D4-0DE0-4E1E-A490-65EF6648B0C2}" type="pres">
      <dgm:prSet presAssocID="{DA8C48F1-02EF-48A6-B64D-2E8C4B32C6CD}" presName="imgShp" presStyleLbl="fgImgPlace1" presStyleIdx="0" presStyleCnt="3" custLinFactNeighborX="-8785" custLinFactNeighborY="-65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DA6AEF-006F-4CA0-A0D2-893B05C4107F}" type="pres">
      <dgm:prSet presAssocID="{DA8C48F1-02EF-48A6-B64D-2E8C4B32C6CD}" presName="txShp" presStyleLbl="node1" presStyleIdx="0" presStyleCnt="3" custLinFactNeighborX="1962" custLinFactNeighborY="56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57DCB3-F87B-4311-A431-4CA54711180F}" type="pres">
      <dgm:prSet presAssocID="{100DF91D-0551-496C-9BE2-C9C068FF856F}" presName="spacing" presStyleCnt="0"/>
      <dgm:spPr/>
    </dgm:pt>
    <dgm:pt modelId="{A62728D6-A630-443E-8D95-7486DE605E3D}" type="pres">
      <dgm:prSet presAssocID="{FA58DD87-5DCC-4EF2-BED8-56FD2486099F}" presName="composite" presStyleCnt="0"/>
      <dgm:spPr/>
    </dgm:pt>
    <dgm:pt modelId="{0B9390B5-792F-4421-AD50-06693F5F36C3}" type="pres">
      <dgm:prSet presAssocID="{FA58DD87-5DCC-4EF2-BED8-56FD2486099F}" presName="imgShp" presStyleLbl="fgImgPlace1" presStyleIdx="1" presStyleCnt="3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6FA0F3-EE50-4732-9CC1-496FD1E35CC6}" type="pres">
      <dgm:prSet presAssocID="{FA58DD87-5DCC-4EF2-BED8-56FD2486099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9EFEC6-6E36-4800-86FC-179EA1C79BE9}" type="pres">
      <dgm:prSet presAssocID="{9D732936-0807-4BB8-84D4-44F2C6285FAF}" presName="spacing" presStyleCnt="0"/>
      <dgm:spPr/>
    </dgm:pt>
    <dgm:pt modelId="{6713E36E-5392-4F13-BE9B-B6733C41A949}" type="pres">
      <dgm:prSet presAssocID="{DE90F95A-3608-4B15-B4F9-2E3CA7267353}" presName="composite" presStyleCnt="0"/>
      <dgm:spPr/>
    </dgm:pt>
    <dgm:pt modelId="{8BB453F4-E029-4F82-97B6-225B6EF498B5}" type="pres">
      <dgm:prSet presAssocID="{DE90F95A-3608-4B15-B4F9-2E3CA7267353}" presName="imgShp" presStyleLbl="fgImgPlace1" presStyleIdx="2" presStyleCnt="3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4D7CCA1-B9B9-49EE-9892-E4B984A8B779}" type="pres">
      <dgm:prSet presAssocID="{DE90F95A-3608-4B15-B4F9-2E3CA726735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8037D95-3DFB-4EC2-9EE9-30D70151645F}" srcId="{549B9CAD-3733-4A15-8313-7BD7A84A3BA1}" destId="{DA8C48F1-02EF-48A6-B64D-2E8C4B32C6CD}" srcOrd="0" destOrd="0" parTransId="{318DE983-04B4-451E-BDB8-FBEC5F2A1EB5}" sibTransId="{100DF91D-0551-496C-9BE2-C9C068FF856F}"/>
    <dgm:cxn modelId="{AB265DBF-017A-4729-B6A5-2C7596342BF3}" type="presOf" srcId="{FA58DD87-5DCC-4EF2-BED8-56FD2486099F}" destId="{B16FA0F3-EE50-4732-9CC1-496FD1E35CC6}" srcOrd="0" destOrd="0" presId="urn:microsoft.com/office/officeart/2005/8/layout/vList3"/>
    <dgm:cxn modelId="{716D4374-C6F5-4629-BF3A-F81F9AF01F69}" srcId="{549B9CAD-3733-4A15-8313-7BD7A84A3BA1}" destId="{FA58DD87-5DCC-4EF2-BED8-56FD2486099F}" srcOrd="1" destOrd="0" parTransId="{4DD4CAA0-EDC0-45C6-B5EA-EF1EBB63597C}" sibTransId="{9D732936-0807-4BB8-84D4-44F2C6285FAF}"/>
    <dgm:cxn modelId="{55181371-6A1E-443F-8321-0B9C47F7D5C5}" type="presOf" srcId="{DA8C48F1-02EF-48A6-B64D-2E8C4B32C6CD}" destId="{2CDA6AEF-006F-4CA0-A0D2-893B05C4107F}" srcOrd="0" destOrd="0" presId="urn:microsoft.com/office/officeart/2005/8/layout/vList3"/>
    <dgm:cxn modelId="{46D42A8D-6F14-4EC4-911A-3EA602D86CE4}" type="presOf" srcId="{549B9CAD-3733-4A15-8313-7BD7A84A3BA1}" destId="{EFB39505-E08C-44C2-B541-C60A2CEC9CF2}" srcOrd="0" destOrd="0" presId="urn:microsoft.com/office/officeart/2005/8/layout/vList3"/>
    <dgm:cxn modelId="{566E428F-AEB9-4848-A531-25B8E59D83A8}" type="presOf" srcId="{DE90F95A-3608-4B15-B4F9-2E3CA7267353}" destId="{44D7CCA1-B9B9-49EE-9892-E4B984A8B779}" srcOrd="0" destOrd="0" presId="urn:microsoft.com/office/officeart/2005/8/layout/vList3"/>
    <dgm:cxn modelId="{04943B0F-7E44-47D6-9270-5F851DD69347}" srcId="{549B9CAD-3733-4A15-8313-7BD7A84A3BA1}" destId="{DE90F95A-3608-4B15-B4F9-2E3CA7267353}" srcOrd="2" destOrd="0" parTransId="{F4AB7D9F-D8CE-4C1B-ADC8-F405C67A5437}" sibTransId="{34C931C6-9B44-4A12-A41F-A60C6CD1EADF}"/>
    <dgm:cxn modelId="{1A19EB8D-75B7-4FAF-9455-FF6E645F78FB}" type="presParOf" srcId="{EFB39505-E08C-44C2-B541-C60A2CEC9CF2}" destId="{1F47D987-C8ED-4086-A736-ADB7C22752FB}" srcOrd="0" destOrd="0" presId="urn:microsoft.com/office/officeart/2005/8/layout/vList3"/>
    <dgm:cxn modelId="{430653B1-3FB7-49DF-92E4-DDF4D4254EB9}" type="presParOf" srcId="{1F47D987-C8ED-4086-A736-ADB7C22752FB}" destId="{4AC921D4-0DE0-4E1E-A490-65EF6648B0C2}" srcOrd="0" destOrd="0" presId="urn:microsoft.com/office/officeart/2005/8/layout/vList3"/>
    <dgm:cxn modelId="{09BCD86D-6A98-4CF9-A583-63540A6DD334}" type="presParOf" srcId="{1F47D987-C8ED-4086-A736-ADB7C22752FB}" destId="{2CDA6AEF-006F-4CA0-A0D2-893B05C4107F}" srcOrd="1" destOrd="0" presId="urn:microsoft.com/office/officeart/2005/8/layout/vList3"/>
    <dgm:cxn modelId="{17EBCD68-75F9-4427-8CC6-A3E401F49CFF}" type="presParOf" srcId="{EFB39505-E08C-44C2-B541-C60A2CEC9CF2}" destId="{2257DCB3-F87B-4311-A431-4CA54711180F}" srcOrd="1" destOrd="0" presId="urn:microsoft.com/office/officeart/2005/8/layout/vList3"/>
    <dgm:cxn modelId="{9AE27115-9A43-4143-AC1F-74818D55A201}" type="presParOf" srcId="{EFB39505-E08C-44C2-B541-C60A2CEC9CF2}" destId="{A62728D6-A630-443E-8D95-7486DE605E3D}" srcOrd="2" destOrd="0" presId="urn:microsoft.com/office/officeart/2005/8/layout/vList3"/>
    <dgm:cxn modelId="{D7445555-2CB5-4ACA-B273-2C3FF32FA9CA}" type="presParOf" srcId="{A62728D6-A630-443E-8D95-7486DE605E3D}" destId="{0B9390B5-792F-4421-AD50-06693F5F36C3}" srcOrd="0" destOrd="0" presId="urn:microsoft.com/office/officeart/2005/8/layout/vList3"/>
    <dgm:cxn modelId="{97C072CB-5540-4F67-9760-92E040BF998C}" type="presParOf" srcId="{A62728D6-A630-443E-8D95-7486DE605E3D}" destId="{B16FA0F3-EE50-4732-9CC1-496FD1E35CC6}" srcOrd="1" destOrd="0" presId="urn:microsoft.com/office/officeart/2005/8/layout/vList3"/>
    <dgm:cxn modelId="{4285514C-E42A-4E96-9963-8D58ABE4F78B}" type="presParOf" srcId="{EFB39505-E08C-44C2-B541-C60A2CEC9CF2}" destId="{469EFEC6-6E36-4800-86FC-179EA1C79BE9}" srcOrd="3" destOrd="0" presId="urn:microsoft.com/office/officeart/2005/8/layout/vList3"/>
    <dgm:cxn modelId="{92ECCCA7-BF0B-4CC3-A65F-45B6E484BE07}" type="presParOf" srcId="{EFB39505-E08C-44C2-B541-C60A2CEC9CF2}" destId="{6713E36E-5392-4F13-BE9B-B6733C41A949}" srcOrd="4" destOrd="0" presId="urn:microsoft.com/office/officeart/2005/8/layout/vList3"/>
    <dgm:cxn modelId="{6215181A-F917-4F71-A995-22F72E0B2278}" type="presParOf" srcId="{6713E36E-5392-4F13-BE9B-B6733C41A949}" destId="{8BB453F4-E029-4F82-97B6-225B6EF498B5}" srcOrd="0" destOrd="0" presId="urn:microsoft.com/office/officeart/2005/8/layout/vList3"/>
    <dgm:cxn modelId="{0BAD23A5-D18E-4C93-AE9B-3587B96C81EB}" type="presParOf" srcId="{6713E36E-5392-4F13-BE9B-B6733C41A949}" destId="{44D7CCA1-B9B9-49EE-9892-E4B984A8B7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0E0534-D6EC-4499-9E36-EEA077AD1422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6176DF3-9388-4AF8-9249-EAEF8F913DFB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Μερικά καλλυντικά</a:t>
          </a:r>
          <a:endParaRPr lang="el-GR" dirty="0">
            <a:solidFill>
              <a:schemeClr val="tx1"/>
            </a:solidFill>
          </a:endParaRPr>
        </a:p>
      </dgm:t>
    </dgm:pt>
    <dgm:pt modelId="{43BA7F0C-18BA-47C5-808E-FD10624EB517}" type="parTrans" cxnId="{16ED9FFA-38FE-4BCE-89BA-EB5D19D98E22}">
      <dgm:prSet/>
      <dgm:spPr/>
      <dgm:t>
        <a:bodyPr/>
        <a:lstStyle/>
        <a:p>
          <a:endParaRPr lang="el-GR"/>
        </a:p>
      </dgm:t>
    </dgm:pt>
    <dgm:pt modelId="{C1D6C465-F115-4CC8-9B88-057D28FA6409}" type="sibTrans" cxnId="{16ED9FFA-38FE-4BCE-89BA-EB5D19D98E22}">
      <dgm:prSet/>
      <dgm:spPr/>
      <dgm:t>
        <a:bodyPr/>
        <a:lstStyle/>
        <a:p>
          <a:endParaRPr lang="el-GR"/>
        </a:p>
      </dgm:t>
    </dgm:pt>
    <dgm:pt modelId="{FDDC1EB3-257F-4164-99BD-74F4AA93E6CC}">
      <dgm:prSet phldrT="[Text]"/>
      <dgm:spPr/>
      <dgm:t>
        <a:bodyPr/>
        <a:lstStyle/>
        <a:p>
          <a:r>
            <a:rPr lang="el-GR" dirty="0" smtClean="0"/>
            <a:t>Τοξίνωση</a:t>
          </a:r>
          <a:endParaRPr lang="el-GR" dirty="0"/>
        </a:p>
      </dgm:t>
    </dgm:pt>
    <dgm:pt modelId="{D0BF55B5-EE68-4062-8EF8-00D3DAA5F72E}" type="parTrans" cxnId="{20DE966C-DB6C-487D-93D2-78774C14A60F}">
      <dgm:prSet/>
      <dgm:spPr/>
      <dgm:t>
        <a:bodyPr/>
        <a:lstStyle/>
        <a:p>
          <a:endParaRPr lang="el-GR"/>
        </a:p>
      </dgm:t>
    </dgm:pt>
    <dgm:pt modelId="{39C264B1-5144-4EA6-AC6C-A70A5E7F6FAC}" type="sibTrans" cxnId="{20DE966C-DB6C-487D-93D2-78774C14A60F}">
      <dgm:prSet/>
      <dgm:spPr/>
      <dgm:t>
        <a:bodyPr/>
        <a:lstStyle/>
        <a:p>
          <a:endParaRPr lang="el-GR"/>
        </a:p>
      </dgm:t>
    </dgm:pt>
    <dgm:pt modelId="{899D0285-F472-4F04-AFEA-F37CC6256975}">
      <dgm:prSet/>
      <dgm:spPr/>
      <dgm:t>
        <a:bodyPr/>
        <a:lstStyle/>
        <a:p>
          <a:r>
            <a:rPr lang="el-GR" b="1" i="0" dirty="0" smtClean="0"/>
            <a:t> </a:t>
          </a:r>
          <a:r>
            <a:rPr lang="el-GR" b="0" i="0" dirty="0" smtClean="0">
              <a:solidFill>
                <a:schemeClr val="tx1"/>
              </a:solidFill>
            </a:rPr>
            <a:t>Η ιατροφαρμακευτική μόλυνση</a:t>
          </a:r>
          <a:endParaRPr lang="el-GR" b="0" dirty="0">
            <a:solidFill>
              <a:schemeClr val="tx1"/>
            </a:solidFill>
          </a:endParaRPr>
        </a:p>
      </dgm:t>
    </dgm:pt>
    <dgm:pt modelId="{49D1221E-DF8B-4B81-86B8-16431C8EDBAC}" type="parTrans" cxnId="{6ED065E9-58D2-4BDB-8BDC-1D536295F3A1}">
      <dgm:prSet/>
      <dgm:spPr/>
      <dgm:t>
        <a:bodyPr/>
        <a:lstStyle/>
        <a:p>
          <a:endParaRPr lang="el-GR"/>
        </a:p>
      </dgm:t>
    </dgm:pt>
    <dgm:pt modelId="{7347B48A-EC61-4171-9076-10A0D3F22740}" type="sibTrans" cxnId="{6ED065E9-58D2-4BDB-8BDC-1D536295F3A1}">
      <dgm:prSet/>
      <dgm:spPr/>
      <dgm:t>
        <a:bodyPr/>
        <a:lstStyle/>
        <a:p>
          <a:endParaRPr lang="el-GR"/>
        </a:p>
      </dgm:t>
    </dgm:pt>
    <dgm:pt modelId="{12FE7C5E-3EDC-488A-BA63-5F7511E75251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Ψυχολογικές επιβαρύνσεις(στρες)</a:t>
          </a:r>
          <a:endParaRPr lang="el-GR" dirty="0">
            <a:solidFill>
              <a:schemeClr val="tx1"/>
            </a:solidFill>
          </a:endParaRPr>
        </a:p>
      </dgm:t>
    </dgm:pt>
    <dgm:pt modelId="{DF055787-7E31-41E6-B8ED-A1FBD27392AB}" type="parTrans" cxnId="{2EE7A226-35B5-4D78-AE8A-B3D163DF991D}">
      <dgm:prSet/>
      <dgm:spPr/>
    </dgm:pt>
    <dgm:pt modelId="{57409B98-E4E1-47BF-9E3F-8DF4BED05FBF}" type="sibTrans" cxnId="{2EE7A226-35B5-4D78-AE8A-B3D163DF991D}">
      <dgm:prSet/>
      <dgm:spPr/>
    </dgm:pt>
    <dgm:pt modelId="{35909DF4-BC74-4F21-B19A-09E51D6DAF2C}" type="pres">
      <dgm:prSet presAssocID="{3B0E0534-D6EC-4499-9E36-EEA077AD14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22FD0C1-DDAF-4173-A638-23ACCCD1A02F}" type="pres">
      <dgm:prSet presAssocID="{F6176DF3-9388-4AF8-9249-EAEF8F913DFB}" presName="parentText" presStyleLbl="node1" presStyleIdx="0" presStyleCnt="3" custLinFactNeighborX="-5453" custLinFactNeighborY="290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73E20E-D2D4-4DCE-B90C-9900D9CDE3B6}" type="pres">
      <dgm:prSet presAssocID="{F6176DF3-9388-4AF8-9249-EAEF8F913D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661457-71C4-4361-ABD4-49C5EEB7F535}" type="pres">
      <dgm:prSet presAssocID="{899D0285-F472-4F04-AFEA-F37CC62569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23EE8E-A1DA-4EB7-97E9-7E3FA0D5CED6}" type="pres">
      <dgm:prSet presAssocID="{7347B48A-EC61-4171-9076-10A0D3F22740}" presName="spacer" presStyleCnt="0"/>
      <dgm:spPr/>
    </dgm:pt>
    <dgm:pt modelId="{C2845A09-A868-4B36-84B4-A4DA343EF99F}" type="pres">
      <dgm:prSet presAssocID="{12FE7C5E-3EDC-488A-BA63-5F7511E752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1BC4C3C-E167-479D-9EDF-0B08B44AE827}" type="presOf" srcId="{12FE7C5E-3EDC-488A-BA63-5F7511E75251}" destId="{C2845A09-A868-4B36-84B4-A4DA343EF99F}" srcOrd="0" destOrd="0" presId="urn:microsoft.com/office/officeart/2005/8/layout/vList2"/>
    <dgm:cxn modelId="{16ED9FFA-38FE-4BCE-89BA-EB5D19D98E22}" srcId="{3B0E0534-D6EC-4499-9E36-EEA077AD1422}" destId="{F6176DF3-9388-4AF8-9249-EAEF8F913DFB}" srcOrd="0" destOrd="0" parTransId="{43BA7F0C-18BA-47C5-808E-FD10624EB517}" sibTransId="{C1D6C465-F115-4CC8-9B88-057D28FA6409}"/>
    <dgm:cxn modelId="{2EE7A226-35B5-4D78-AE8A-B3D163DF991D}" srcId="{3B0E0534-D6EC-4499-9E36-EEA077AD1422}" destId="{12FE7C5E-3EDC-488A-BA63-5F7511E75251}" srcOrd="2" destOrd="0" parTransId="{DF055787-7E31-41E6-B8ED-A1FBD27392AB}" sibTransId="{57409B98-E4E1-47BF-9E3F-8DF4BED05FBF}"/>
    <dgm:cxn modelId="{085CE2B2-16ED-4E78-AEA3-50ABC7882B38}" type="presOf" srcId="{899D0285-F472-4F04-AFEA-F37CC6256975}" destId="{44661457-71C4-4361-ABD4-49C5EEB7F535}" srcOrd="0" destOrd="0" presId="urn:microsoft.com/office/officeart/2005/8/layout/vList2"/>
    <dgm:cxn modelId="{20DE966C-DB6C-487D-93D2-78774C14A60F}" srcId="{F6176DF3-9388-4AF8-9249-EAEF8F913DFB}" destId="{FDDC1EB3-257F-4164-99BD-74F4AA93E6CC}" srcOrd="0" destOrd="0" parTransId="{D0BF55B5-EE68-4062-8EF8-00D3DAA5F72E}" sibTransId="{39C264B1-5144-4EA6-AC6C-A70A5E7F6FAC}"/>
    <dgm:cxn modelId="{6ED065E9-58D2-4BDB-8BDC-1D536295F3A1}" srcId="{3B0E0534-D6EC-4499-9E36-EEA077AD1422}" destId="{899D0285-F472-4F04-AFEA-F37CC6256975}" srcOrd="1" destOrd="0" parTransId="{49D1221E-DF8B-4B81-86B8-16431C8EDBAC}" sibTransId="{7347B48A-EC61-4171-9076-10A0D3F22740}"/>
    <dgm:cxn modelId="{3FE51215-4653-402A-BD50-0934C9ACCFF2}" type="presOf" srcId="{3B0E0534-D6EC-4499-9E36-EEA077AD1422}" destId="{35909DF4-BC74-4F21-B19A-09E51D6DAF2C}" srcOrd="0" destOrd="0" presId="urn:microsoft.com/office/officeart/2005/8/layout/vList2"/>
    <dgm:cxn modelId="{061705D2-4E32-4514-9BC2-05689142C814}" type="presOf" srcId="{FDDC1EB3-257F-4164-99BD-74F4AA93E6CC}" destId="{9173E20E-D2D4-4DCE-B90C-9900D9CDE3B6}" srcOrd="0" destOrd="0" presId="urn:microsoft.com/office/officeart/2005/8/layout/vList2"/>
    <dgm:cxn modelId="{0288AD28-2310-4429-8A6A-CD69EE73D8CC}" type="presOf" srcId="{F6176DF3-9388-4AF8-9249-EAEF8F913DFB}" destId="{F22FD0C1-DDAF-4173-A638-23ACCCD1A02F}" srcOrd="0" destOrd="0" presId="urn:microsoft.com/office/officeart/2005/8/layout/vList2"/>
    <dgm:cxn modelId="{0512D2A5-08A9-4D9F-8349-5673B6D0DE18}" type="presParOf" srcId="{35909DF4-BC74-4F21-B19A-09E51D6DAF2C}" destId="{F22FD0C1-DDAF-4173-A638-23ACCCD1A02F}" srcOrd="0" destOrd="0" presId="urn:microsoft.com/office/officeart/2005/8/layout/vList2"/>
    <dgm:cxn modelId="{410708BE-5A11-47B3-9CDD-DBC14EAB0941}" type="presParOf" srcId="{35909DF4-BC74-4F21-B19A-09E51D6DAF2C}" destId="{9173E20E-D2D4-4DCE-B90C-9900D9CDE3B6}" srcOrd="1" destOrd="0" presId="urn:microsoft.com/office/officeart/2005/8/layout/vList2"/>
    <dgm:cxn modelId="{A0F2270E-EA1A-4BD3-9874-340263E1DEED}" type="presParOf" srcId="{35909DF4-BC74-4F21-B19A-09E51D6DAF2C}" destId="{44661457-71C4-4361-ABD4-49C5EEB7F535}" srcOrd="2" destOrd="0" presId="urn:microsoft.com/office/officeart/2005/8/layout/vList2"/>
    <dgm:cxn modelId="{3DE33B7B-C976-4F8F-B298-A14B6D80299A}" type="presParOf" srcId="{35909DF4-BC74-4F21-B19A-09E51D6DAF2C}" destId="{5323EE8E-A1DA-4EB7-97E9-7E3FA0D5CED6}" srcOrd="3" destOrd="0" presId="urn:microsoft.com/office/officeart/2005/8/layout/vList2"/>
    <dgm:cxn modelId="{F0453555-7D74-4C06-BFCE-ECF38BF442BE}" type="presParOf" srcId="{35909DF4-BC74-4F21-B19A-09E51D6DAF2C}" destId="{C2845A09-A868-4B36-84B4-A4DA343EF9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48938B-F16F-4A2C-9CB8-9BFBDD975650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5571E68C-5F50-43BF-8951-BF6132DE0662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Καρκίνος τράχηλου της μήτρας</a:t>
          </a:r>
          <a:endParaRPr lang="el-GR" sz="2400" b="1" dirty="0">
            <a:solidFill>
              <a:schemeClr val="tx1"/>
            </a:solidFill>
          </a:endParaRPr>
        </a:p>
      </dgm:t>
    </dgm:pt>
    <dgm:pt modelId="{43549EEE-106B-49E8-9363-9BD844576933}" type="parTrans" cxnId="{647050D5-557E-40B8-921F-2B9FCD8285D9}">
      <dgm:prSet/>
      <dgm:spPr/>
      <dgm:t>
        <a:bodyPr/>
        <a:lstStyle/>
        <a:p>
          <a:endParaRPr lang="el-GR"/>
        </a:p>
      </dgm:t>
    </dgm:pt>
    <dgm:pt modelId="{7766639C-3AA5-4276-9222-4E1E3C782424}" type="sibTrans" cxnId="{647050D5-557E-40B8-921F-2B9FCD8285D9}">
      <dgm:prSet/>
      <dgm:spPr/>
      <dgm:t>
        <a:bodyPr/>
        <a:lstStyle/>
        <a:p>
          <a:endParaRPr lang="el-GR"/>
        </a:p>
      </dgm:t>
    </dgm:pt>
    <dgm:pt modelId="{C128ACFE-1602-4B46-B315-7003579CC443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Καρκίνος μαστού</a:t>
          </a:r>
          <a:endParaRPr lang="el-GR" sz="2400" b="1" dirty="0">
            <a:solidFill>
              <a:schemeClr val="tx1"/>
            </a:solidFill>
          </a:endParaRPr>
        </a:p>
      </dgm:t>
    </dgm:pt>
    <dgm:pt modelId="{D0C51912-B451-4809-BADF-97F5B4BE4822}" type="parTrans" cxnId="{6D413016-D7A1-4D65-88C8-4B4CD3DDCC91}">
      <dgm:prSet/>
      <dgm:spPr/>
      <dgm:t>
        <a:bodyPr/>
        <a:lstStyle/>
        <a:p>
          <a:endParaRPr lang="el-GR"/>
        </a:p>
      </dgm:t>
    </dgm:pt>
    <dgm:pt modelId="{C48A044B-6965-4498-B85B-61870BF3F535}" type="sibTrans" cxnId="{6D413016-D7A1-4D65-88C8-4B4CD3DDCC91}">
      <dgm:prSet/>
      <dgm:spPr/>
      <dgm:t>
        <a:bodyPr/>
        <a:lstStyle/>
        <a:p>
          <a:endParaRPr lang="el-GR"/>
        </a:p>
      </dgm:t>
    </dgm:pt>
    <dgm:pt modelId="{1BB18465-E3D7-4678-A1E2-280B2CEE1277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Καρκίνος παχέως εντέρου</a:t>
          </a:r>
          <a:endParaRPr lang="el-GR" sz="2400" b="1" dirty="0">
            <a:solidFill>
              <a:schemeClr val="tx1"/>
            </a:solidFill>
          </a:endParaRPr>
        </a:p>
      </dgm:t>
    </dgm:pt>
    <dgm:pt modelId="{FA97EBB4-8DE8-42A7-8A4F-2F4417E11F8B}" type="parTrans" cxnId="{F282C952-AD44-4ECB-8A89-C61ADDEC27F2}">
      <dgm:prSet/>
      <dgm:spPr/>
      <dgm:t>
        <a:bodyPr/>
        <a:lstStyle/>
        <a:p>
          <a:endParaRPr lang="el-GR"/>
        </a:p>
      </dgm:t>
    </dgm:pt>
    <dgm:pt modelId="{E3B93FB5-41BD-4B59-9D12-15F5D8CE5ADA}" type="sibTrans" cxnId="{F282C952-AD44-4ECB-8A89-C61ADDEC27F2}">
      <dgm:prSet/>
      <dgm:spPr/>
      <dgm:t>
        <a:bodyPr/>
        <a:lstStyle/>
        <a:p>
          <a:endParaRPr lang="el-GR"/>
        </a:p>
      </dgm:t>
    </dgm:pt>
    <dgm:pt modelId="{A6E0FACF-BC3A-41CE-9214-19FE71A5D41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2400" b="1" dirty="0" smtClean="0"/>
            <a:t>Τεστ Παπανικολάου</a:t>
          </a:r>
          <a:endParaRPr lang="el-GR" sz="2400" b="1" dirty="0"/>
        </a:p>
      </dgm:t>
    </dgm:pt>
    <dgm:pt modelId="{6EE64991-5ACF-479B-92A4-FB4875A9F30B}" type="parTrans" cxnId="{608BAE63-9F2A-45C6-B00C-050032435B17}">
      <dgm:prSet/>
      <dgm:spPr/>
      <dgm:t>
        <a:bodyPr/>
        <a:lstStyle/>
        <a:p>
          <a:endParaRPr lang="el-GR"/>
        </a:p>
      </dgm:t>
    </dgm:pt>
    <dgm:pt modelId="{9F28DE1C-2340-4B5C-9396-FFFA699B5BC6}" type="sibTrans" cxnId="{608BAE63-9F2A-45C6-B00C-050032435B17}">
      <dgm:prSet/>
      <dgm:spPr/>
      <dgm:t>
        <a:bodyPr/>
        <a:lstStyle/>
        <a:p>
          <a:endParaRPr lang="el-GR"/>
        </a:p>
      </dgm:t>
    </dgm:pt>
    <dgm:pt modelId="{DC2A407C-7402-4019-9807-23EBF064026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2000" b="1" dirty="0" smtClean="0"/>
            <a:t>Μαστογραφία</a:t>
          </a:r>
          <a:endParaRPr lang="el-GR" sz="2000" b="1" dirty="0"/>
        </a:p>
      </dgm:t>
    </dgm:pt>
    <dgm:pt modelId="{6E94EF9F-FEA2-4940-8F9A-459F24894DBB}" type="parTrans" cxnId="{705FF5F9-B80B-4BE1-ABAF-0513FB771210}">
      <dgm:prSet/>
      <dgm:spPr/>
      <dgm:t>
        <a:bodyPr/>
        <a:lstStyle/>
        <a:p>
          <a:endParaRPr lang="el-GR"/>
        </a:p>
      </dgm:t>
    </dgm:pt>
    <dgm:pt modelId="{B75915B8-0D33-4415-A451-F8E5D8B18AEE}" type="sibTrans" cxnId="{705FF5F9-B80B-4BE1-ABAF-0513FB771210}">
      <dgm:prSet/>
      <dgm:spPr/>
      <dgm:t>
        <a:bodyPr/>
        <a:lstStyle/>
        <a:p>
          <a:endParaRPr lang="el-GR"/>
        </a:p>
      </dgm:t>
    </dgm:pt>
    <dgm:pt modelId="{D0CB7688-EFB4-4020-A768-4571E5BB6A55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1.</a:t>
          </a:r>
          <a:r>
            <a:rPr lang="el-GR" sz="1800" b="1" i="0" dirty="0" smtClean="0">
              <a:solidFill>
                <a:schemeClr val="tx1"/>
              </a:solidFill>
            </a:rPr>
            <a:t>Με το τεστ της αφανούς αιμορραγίας</a:t>
          </a:r>
          <a:endParaRPr lang="el-GR" sz="1800" b="1" dirty="0">
            <a:solidFill>
              <a:schemeClr val="tx1"/>
            </a:solidFill>
          </a:endParaRPr>
        </a:p>
      </dgm:t>
    </dgm:pt>
    <dgm:pt modelId="{2AF75967-16BC-42D3-9DD3-05B0F910CF4B}" type="parTrans" cxnId="{9D91A277-8C96-4C14-8B52-3A0AEDA59367}">
      <dgm:prSet/>
      <dgm:spPr/>
      <dgm:t>
        <a:bodyPr/>
        <a:lstStyle/>
        <a:p>
          <a:endParaRPr lang="el-GR"/>
        </a:p>
      </dgm:t>
    </dgm:pt>
    <dgm:pt modelId="{E605B588-E72F-4217-A628-722C8E86E71A}" type="sibTrans" cxnId="{9D91A277-8C96-4C14-8B52-3A0AEDA59367}">
      <dgm:prSet/>
      <dgm:spPr/>
      <dgm:t>
        <a:bodyPr/>
        <a:lstStyle/>
        <a:p>
          <a:endParaRPr lang="el-GR"/>
        </a:p>
      </dgm:t>
    </dgm:pt>
    <dgm:pt modelId="{049F22C9-F978-4B9B-9236-2F87D86FBAA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2.</a:t>
          </a:r>
          <a:r>
            <a:rPr lang="el-GR" sz="1800" b="1" i="0" dirty="0" smtClean="0">
              <a:solidFill>
                <a:schemeClr val="tx1"/>
              </a:solidFill>
            </a:rPr>
            <a:t>Με τον ενδοσκοπικό έλεγχο</a:t>
          </a:r>
          <a:endParaRPr lang="el-GR" sz="1800" b="1" dirty="0">
            <a:solidFill>
              <a:schemeClr val="tx1"/>
            </a:solidFill>
          </a:endParaRPr>
        </a:p>
      </dgm:t>
    </dgm:pt>
    <dgm:pt modelId="{C27E4ADE-66BA-4F49-8FFF-67895E093748}" type="parTrans" cxnId="{740929A1-ED6E-47F9-985E-FF76E42B0017}">
      <dgm:prSet/>
      <dgm:spPr/>
      <dgm:t>
        <a:bodyPr/>
        <a:lstStyle/>
        <a:p>
          <a:endParaRPr lang="el-GR"/>
        </a:p>
      </dgm:t>
    </dgm:pt>
    <dgm:pt modelId="{549F540B-C738-4F8C-9CE6-CF3A86171783}" type="sibTrans" cxnId="{740929A1-ED6E-47F9-985E-FF76E42B0017}">
      <dgm:prSet/>
      <dgm:spPr/>
      <dgm:t>
        <a:bodyPr/>
        <a:lstStyle/>
        <a:p>
          <a:endParaRPr lang="el-GR"/>
        </a:p>
      </dgm:t>
    </dgm:pt>
    <dgm:pt modelId="{38D75E22-C1F4-439D-965E-F4C0FC412D5E}" type="pres">
      <dgm:prSet presAssocID="{0A48938B-F16F-4A2C-9CB8-9BFBDD97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0E017D7-4C40-438B-9809-B588464253CD}" type="pres">
      <dgm:prSet presAssocID="{5571E68C-5F50-43BF-8951-BF6132DE0662}" presName="parentLin" presStyleCnt="0"/>
      <dgm:spPr/>
    </dgm:pt>
    <dgm:pt modelId="{44957B05-C3DB-4712-9F28-15D5D163BB3B}" type="pres">
      <dgm:prSet presAssocID="{5571E68C-5F50-43BF-8951-BF6132DE0662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BFCE9C33-C864-4DFD-94B1-551273A502B7}" type="pres">
      <dgm:prSet presAssocID="{5571E68C-5F50-43BF-8951-BF6132DE0662}" presName="parentText" presStyleLbl="node1" presStyleIdx="0" presStyleCnt="3" custScaleY="329027" custLinFactX="-2183" custLinFactNeighborX="-100000" custLinFactNeighborY="334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AF525D-AFA1-4325-8D89-B8F40C0090E6}" type="pres">
      <dgm:prSet presAssocID="{5571E68C-5F50-43BF-8951-BF6132DE0662}" presName="negativeSpace" presStyleCnt="0"/>
      <dgm:spPr/>
    </dgm:pt>
    <dgm:pt modelId="{00EB6ADD-980F-4623-AA5C-A984A04BAD4D}" type="pres">
      <dgm:prSet presAssocID="{5571E68C-5F50-43BF-8951-BF6132DE0662}" presName="childText" presStyleLbl="conFgAcc1" presStyleIdx="0" presStyleCnt="3" custScaleY="93602" custLinFactNeighborX="256" custLinFactNeighborY="-14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96D8CC-5588-488D-9284-333A666787AA}" type="pres">
      <dgm:prSet presAssocID="{7766639C-3AA5-4276-9222-4E1E3C782424}" presName="spaceBetweenRectangles" presStyleCnt="0"/>
      <dgm:spPr/>
    </dgm:pt>
    <dgm:pt modelId="{B29449BB-710B-4F5D-8A50-EE1D5B18A5EE}" type="pres">
      <dgm:prSet presAssocID="{C128ACFE-1602-4B46-B315-7003579CC443}" presName="parentLin" presStyleCnt="0"/>
      <dgm:spPr/>
    </dgm:pt>
    <dgm:pt modelId="{4526BAB0-CD8B-4159-B7D8-6F541B22267C}" type="pres">
      <dgm:prSet presAssocID="{C128ACFE-1602-4B46-B315-7003579CC44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F13E35-5727-4688-8FDC-DC567FB5F8C9}" type="pres">
      <dgm:prSet presAssocID="{C128ACFE-1602-4B46-B315-7003579CC443}" presName="parentText" presStyleLbl="node1" presStyleIdx="1" presStyleCnt="3" custScaleY="295076" custLinFactNeighborX="-94877" custLinFactNeighborY="93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748FCC-DA45-40D6-93C8-9DCA27243448}" type="pres">
      <dgm:prSet presAssocID="{C128ACFE-1602-4B46-B315-7003579CC443}" presName="negativeSpace" presStyleCnt="0"/>
      <dgm:spPr/>
    </dgm:pt>
    <dgm:pt modelId="{CC500BAD-8AD2-4FBD-A356-990E7FF3FEC6}" type="pres">
      <dgm:prSet presAssocID="{C128ACFE-1602-4B46-B315-7003579CC443}" presName="childText" presStyleLbl="conFgAcc1" presStyleIdx="1" presStyleCnt="3" custLinFactNeighborX="256" custLinFactNeighborY="-269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6CF998-B845-49F9-A9C1-F09179A4AA01}" type="pres">
      <dgm:prSet presAssocID="{C48A044B-6965-4498-B85B-61870BF3F535}" presName="spaceBetweenRectangles" presStyleCnt="0"/>
      <dgm:spPr/>
    </dgm:pt>
    <dgm:pt modelId="{0E9695D3-CC94-42D0-9AB9-EA500F107FB4}" type="pres">
      <dgm:prSet presAssocID="{1BB18465-E3D7-4678-A1E2-280B2CEE1277}" presName="parentLin" presStyleCnt="0"/>
      <dgm:spPr/>
    </dgm:pt>
    <dgm:pt modelId="{ECF7E0DC-2032-4241-BD9C-BCB4842FED84}" type="pres">
      <dgm:prSet presAssocID="{1BB18465-E3D7-4678-A1E2-280B2CEE1277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B4B03FF0-3B99-45EA-BF55-BC5787A69BF3}" type="pres">
      <dgm:prSet presAssocID="{1BB18465-E3D7-4678-A1E2-280B2CEE1277}" presName="parentText" presStyleLbl="node1" presStyleIdx="2" presStyleCnt="3" custScaleY="250503" custLinFactNeighborX="-94872" custLinFactNeighborY="-1688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B2EA6E-6E06-4FC4-BCC5-39F87EECD87C}" type="pres">
      <dgm:prSet presAssocID="{1BB18465-E3D7-4678-A1E2-280B2CEE1277}" presName="negativeSpace" presStyleCnt="0"/>
      <dgm:spPr/>
    </dgm:pt>
    <dgm:pt modelId="{74D2B6C8-4436-4388-9356-96E2C8E50661}" type="pres">
      <dgm:prSet presAssocID="{1BB18465-E3D7-4678-A1E2-280B2CEE1277}" presName="childText" presStyleLbl="conFgAcc1" presStyleIdx="2" presStyleCnt="3" custScaleY="88876" custLinFactNeighborX="256" custLinFactNeighborY="-440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3FAC680-E65B-4BC3-BC50-542F19B7B013}" type="presOf" srcId="{1BB18465-E3D7-4678-A1E2-280B2CEE1277}" destId="{B4B03FF0-3B99-45EA-BF55-BC5787A69BF3}" srcOrd="1" destOrd="0" presId="urn:microsoft.com/office/officeart/2005/8/layout/list1"/>
    <dgm:cxn modelId="{20984F43-90CC-4BD4-B1C0-BBE6B922B058}" type="presOf" srcId="{0A48938B-F16F-4A2C-9CB8-9BFBDD975650}" destId="{38D75E22-C1F4-439D-965E-F4C0FC412D5E}" srcOrd="0" destOrd="0" presId="urn:microsoft.com/office/officeart/2005/8/layout/list1"/>
    <dgm:cxn modelId="{740929A1-ED6E-47F9-985E-FF76E42B0017}" srcId="{1BB18465-E3D7-4678-A1E2-280B2CEE1277}" destId="{049F22C9-F978-4B9B-9236-2F87D86FBAAC}" srcOrd="1" destOrd="0" parTransId="{C27E4ADE-66BA-4F49-8FFF-67895E093748}" sibTransId="{549F540B-C738-4F8C-9CE6-CF3A86171783}"/>
    <dgm:cxn modelId="{8105545B-795B-442D-9F3F-CB5A01F118C7}" type="presOf" srcId="{DC2A407C-7402-4019-9807-23EBF0640266}" destId="{CC500BAD-8AD2-4FBD-A356-990E7FF3FEC6}" srcOrd="0" destOrd="0" presId="urn:microsoft.com/office/officeart/2005/8/layout/list1"/>
    <dgm:cxn modelId="{705FF5F9-B80B-4BE1-ABAF-0513FB771210}" srcId="{C128ACFE-1602-4B46-B315-7003579CC443}" destId="{DC2A407C-7402-4019-9807-23EBF0640266}" srcOrd="0" destOrd="0" parTransId="{6E94EF9F-FEA2-4940-8F9A-459F24894DBB}" sibTransId="{B75915B8-0D33-4415-A451-F8E5D8B18AEE}"/>
    <dgm:cxn modelId="{6D413016-D7A1-4D65-88C8-4B4CD3DDCC91}" srcId="{0A48938B-F16F-4A2C-9CB8-9BFBDD975650}" destId="{C128ACFE-1602-4B46-B315-7003579CC443}" srcOrd="1" destOrd="0" parTransId="{D0C51912-B451-4809-BADF-97F5B4BE4822}" sibTransId="{C48A044B-6965-4498-B85B-61870BF3F535}"/>
    <dgm:cxn modelId="{608BAE63-9F2A-45C6-B00C-050032435B17}" srcId="{5571E68C-5F50-43BF-8951-BF6132DE0662}" destId="{A6E0FACF-BC3A-41CE-9214-19FE71A5D411}" srcOrd="0" destOrd="0" parTransId="{6EE64991-5ACF-479B-92A4-FB4875A9F30B}" sibTransId="{9F28DE1C-2340-4B5C-9396-FFFA699B5BC6}"/>
    <dgm:cxn modelId="{9D91A277-8C96-4C14-8B52-3A0AEDA59367}" srcId="{1BB18465-E3D7-4678-A1E2-280B2CEE1277}" destId="{D0CB7688-EFB4-4020-A768-4571E5BB6A55}" srcOrd="0" destOrd="0" parTransId="{2AF75967-16BC-42D3-9DD3-05B0F910CF4B}" sibTransId="{E605B588-E72F-4217-A628-722C8E86E71A}"/>
    <dgm:cxn modelId="{99E2E4F1-6A10-4616-B2C7-954334F7176D}" type="presOf" srcId="{D0CB7688-EFB4-4020-A768-4571E5BB6A55}" destId="{74D2B6C8-4436-4388-9356-96E2C8E50661}" srcOrd="0" destOrd="0" presId="urn:microsoft.com/office/officeart/2005/8/layout/list1"/>
    <dgm:cxn modelId="{F3E255E7-A081-48AF-B1A0-9EABEA5B842A}" type="presOf" srcId="{5571E68C-5F50-43BF-8951-BF6132DE0662}" destId="{BFCE9C33-C864-4DFD-94B1-551273A502B7}" srcOrd="1" destOrd="0" presId="urn:microsoft.com/office/officeart/2005/8/layout/list1"/>
    <dgm:cxn modelId="{9B880033-0600-48BE-A5A3-AA759C947DF1}" type="presOf" srcId="{049F22C9-F978-4B9B-9236-2F87D86FBAAC}" destId="{74D2B6C8-4436-4388-9356-96E2C8E50661}" srcOrd="0" destOrd="1" presId="urn:microsoft.com/office/officeart/2005/8/layout/list1"/>
    <dgm:cxn modelId="{2155F9B9-7F29-47D9-8CAD-9C8F1B5DECC7}" type="presOf" srcId="{5571E68C-5F50-43BF-8951-BF6132DE0662}" destId="{44957B05-C3DB-4712-9F28-15D5D163BB3B}" srcOrd="0" destOrd="0" presId="urn:microsoft.com/office/officeart/2005/8/layout/list1"/>
    <dgm:cxn modelId="{26AA2365-4D84-447C-95A9-3A819103E42A}" type="presOf" srcId="{C128ACFE-1602-4B46-B315-7003579CC443}" destId="{32F13E35-5727-4688-8FDC-DC567FB5F8C9}" srcOrd="1" destOrd="0" presId="urn:microsoft.com/office/officeart/2005/8/layout/list1"/>
    <dgm:cxn modelId="{F282C952-AD44-4ECB-8A89-C61ADDEC27F2}" srcId="{0A48938B-F16F-4A2C-9CB8-9BFBDD975650}" destId="{1BB18465-E3D7-4678-A1E2-280B2CEE1277}" srcOrd="2" destOrd="0" parTransId="{FA97EBB4-8DE8-42A7-8A4F-2F4417E11F8B}" sibTransId="{E3B93FB5-41BD-4B59-9D12-15F5D8CE5ADA}"/>
    <dgm:cxn modelId="{61332817-ACF4-4B80-9D15-36B6F49A01C1}" type="presOf" srcId="{1BB18465-E3D7-4678-A1E2-280B2CEE1277}" destId="{ECF7E0DC-2032-4241-BD9C-BCB4842FED84}" srcOrd="0" destOrd="0" presId="urn:microsoft.com/office/officeart/2005/8/layout/list1"/>
    <dgm:cxn modelId="{414237A3-5955-4FF2-9C0C-0982C0E4C82A}" type="presOf" srcId="{C128ACFE-1602-4B46-B315-7003579CC443}" destId="{4526BAB0-CD8B-4159-B7D8-6F541B22267C}" srcOrd="0" destOrd="0" presId="urn:microsoft.com/office/officeart/2005/8/layout/list1"/>
    <dgm:cxn modelId="{B5EFA436-0462-4042-858D-227761900F9B}" type="presOf" srcId="{A6E0FACF-BC3A-41CE-9214-19FE71A5D411}" destId="{00EB6ADD-980F-4623-AA5C-A984A04BAD4D}" srcOrd="0" destOrd="0" presId="urn:microsoft.com/office/officeart/2005/8/layout/list1"/>
    <dgm:cxn modelId="{647050D5-557E-40B8-921F-2B9FCD8285D9}" srcId="{0A48938B-F16F-4A2C-9CB8-9BFBDD975650}" destId="{5571E68C-5F50-43BF-8951-BF6132DE0662}" srcOrd="0" destOrd="0" parTransId="{43549EEE-106B-49E8-9363-9BD844576933}" sibTransId="{7766639C-3AA5-4276-9222-4E1E3C782424}"/>
    <dgm:cxn modelId="{2DBF7B5C-44DB-4854-A0E1-B552A3FF9068}" type="presParOf" srcId="{38D75E22-C1F4-439D-965E-F4C0FC412D5E}" destId="{40E017D7-4C40-438B-9809-B588464253CD}" srcOrd="0" destOrd="0" presId="urn:microsoft.com/office/officeart/2005/8/layout/list1"/>
    <dgm:cxn modelId="{3475EC1B-9EE2-4F8E-BA17-8975EAD0A582}" type="presParOf" srcId="{40E017D7-4C40-438B-9809-B588464253CD}" destId="{44957B05-C3DB-4712-9F28-15D5D163BB3B}" srcOrd="0" destOrd="0" presId="urn:microsoft.com/office/officeart/2005/8/layout/list1"/>
    <dgm:cxn modelId="{74C4216D-6045-4BBC-9828-07626761E654}" type="presParOf" srcId="{40E017D7-4C40-438B-9809-B588464253CD}" destId="{BFCE9C33-C864-4DFD-94B1-551273A502B7}" srcOrd="1" destOrd="0" presId="urn:microsoft.com/office/officeart/2005/8/layout/list1"/>
    <dgm:cxn modelId="{D356A170-E90E-468B-8264-76AADE0AA7CB}" type="presParOf" srcId="{38D75E22-C1F4-439D-965E-F4C0FC412D5E}" destId="{7CAF525D-AFA1-4325-8D89-B8F40C0090E6}" srcOrd="1" destOrd="0" presId="urn:microsoft.com/office/officeart/2005/8/layout/list1"/>
    <dgm:cxn modelId="{8938C087-8415-4C1F-A288-94056E892457}" type="presParOf" srcId="{38D75E22-C1F4-439D-965E-F4C0FC412D5E}" destId="{00EB6ADD-980F-4623-AA5C-A984A04BAD4D}" srcOrd="2" destOrd="0" presId="urn:microsoft.com/office/officeart/2005/8/layout/list1"/>
    <dgm:cxn modelId="{94C72499-B3D8-4220-87F1-D818FE46C0D3}" type="presParOf" srcId="{38D75E22-C1F4-439D-965E-F4C0FC412D5E}" destId="{7F96D8CC-5588-488D-9284-333A666787AA}" srcOrd="3" destOrd="0" presId="urn:microsoft.com/office/officeart/2005/8/layout/list1"/>
    <dgm:cxn modelId="{106F121D-BC61-4DD7-8EB9-E7F8092F1D6E}" type="presParOf" srcId="{38D75E22-C1F4-439D-965E-F4C0FC412D5E}" destId="{B29449BB-710B-4F5D-8A50-EE1D5B18A5EE}" srcOrd="4" destOrd="0" presId="urn:microsoft.com/office/officeart/2005/8/layout/list1"/>
    <dgm:cxn modelId="{AA38E837-5409-40D5-8335-FB8A9038A14D}" type="presParOf" srcId="{B29449BB-710B-4F5D-8A50-EE1D5B18A5EE}" destId="{4526BAB0-CD8B-4159-B7D8-6F541B22267C}" srcOrd="0" destOrd="0" presId="urn:microsoft.com/office/officeart/2005/8/layout/list1"/>
    <dgm:cxn modelId="{6B497C19-E54D-4F92-B24D-29AD4E939111}" type="presParOf" srcId="{B29449BB-710B-4F5D-8A50-EE1D5B18A5EE}" destId="{32F13E35-5727-4688-8FDC-DC567FB5F8C9}" srcOrd="1" destOrd="0" presId="urn:microsoft.com/office/officeart/2005/8/layout/list1"/>
    <dgm:cxn modelId="{1327C84F-EF9D-4267-9FA7-FE905C2E0DC9}" type="presParOf" srcId="{38D75E22-C1F4-439D-965E-F4C0FC412D5E}" destId="{1C748FCC-DA45-40D6-93C8-9DCA27243448}" srcOrd="5" destOrd="0" presId="urn:microsoft.com/office/officeart/2005/8/layout/list1"/>
    <dgm:cxn modelId="{76B4DAA7-1CE6-4005-9C17-8DA2A2F73F3A}" type="presParOf" srcId="{38D75E22-C1F4-439D-965E-F4C0FC412D5E}" destId="{CC500BAD-8AD2-4FBD-A356-990E7FF3FEC6}" srcOrd="6" destOrd="0" presId="urn:microsoft.com/office/officeart/2005/8/layout/list1"/>
    <dgm:cxn modelId="{45D34EE1-2997-482C-914F-92BC8D9C6DAB}" type="presParOf" srcId="{38D75E22-C1F4-439D-965E-F4C0FC412D5E}" destId="{CD6CF998-B845-49F9-A9C1-F09179A4AA01}" srcOrd="7" destOrd="0" presId="urn:microsoft.com/office/officeart/2005/8/layout/list1"/>
    <dgm:cxn modelId="{3C679F9C-A795-4C00-9CB5-FF98603033CF}" type="presParOf" srcId="{38D75E22-C1F4-439D-965E-F4C0FC412D5E}" destId="{0E9695D3-CC94-42D0-9AB9-EA500F107FB4}" srcOrd="8" destOrd="0" presId="urn:microsoft.com/office/officeart/2005/8/layout/list1"/>
    <dgm:cxn modelId="{FE1637CA-573B-41BA-95C0-F274427DB4FA}" type="presParOf" srcId="{0E9695D3-CC94-42D0-9AB9-EA500F107FB4}" destId="{ECF7E0DC-2032-4241-BD9C-BCB4842FED84}" srcOrd="0" destOrd="0" presId="urn:microsoft.com/office/officeart/2005/8/layout/list1"/>
    <dgm:cxn modelId="{86835366-67C0-47A2-BE6D-95BB819B7AA8}" type="presParOf" srcId="{0E9695D3-CC94-42D0-9AB9-EA500F107FB4}" destId="{B4B03FF0-3B99-45EA-BF55-BC5787A69BF3}" srcOrd="1" destOrd="0" presId="urn:microsoft.com/office/officeart/2005/8/layout/list1"/>
    <dgm:cxn modelId="{2FE4ECD6-DA80-4C6A-B248-E7A9F82D5797}" type="presParOf" srcId="{38D75E22-C1F4-439D-965E-F4C0FC412D5E}" destId="{F1B2EA6E-6E06-4FC4-BCC5-39F87EECD87C}" srcOrd="9" destOrd="0" presId="urn:microsoft.com/office/officeart/2005/8/layout/list1"/>
    <dgm:cxn modelId="{7416246E-4CE7-492F-8D71-8F51D05026EB}" type="presParOf" srcId="{38D75E22-C1F4-439D-965E-F4C0FC412D5E}" destId="{74D2B6C8-4436-4388-9356-96E2C8E506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782FD5-CCD2-4D19-9DDD-1614A7CFFE83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1A887AE-C65C-41DB-BAA1-5F3ACF243AD2}">
      <dgm:prSet phldrT="[Text]" custT="1"/>
      <dgm:spPr/>
      <dgm:t>
        <a:bodyPr/>
        <a:lstStyle/>
        <a:p>
          <a:r>
            <a:rPr lang="el-GR" sz="2400" b="1" i="0" dirty="0" smtClean="0">
              <a:solidFill>
                <a:schemeClr val="tx1"/>
              </a:solidFill>
            </a:rPr>
            <a:t>Καρκίνος του πνεύμονα</a:t>
          </a:r>
          <a:endParaRPr lang="el-GR" sz="2400" b="1" dirty="0">
            <a:solidFill>
              <a:schemeClr val="tx1"/>
            </a:solidFill>
          </a:endParaRPr>
        </a:p>
      </dgm:t>
    </dgm:pt>
    <dgm:pt modelId="{CC9CEFC2-8C07-4E6C-8C89-ABB79E32EAA9}" type="parTrans" cxnId="{F159096E-E65E-4CAC-9B7A-C367AA9457CA}">
      <dgm:prSet/>
      <dgm:spPr/>
      <dgm:t>
        <a:bodyPr/>
        <a:lstStyle/>
        <a:p>
          <a:endParaRPr lang="el-GR"/>
        </a:p>
      </dgm:t>
    </dgm:pt>
    <dgm:pt modelId="{8C3555D8-8120-414B-9982-1E28FEDE0033}" type="sibTrans" cxnId="{F159096E-E65E-4CAC-9B7A-C367AA9457CA}">
      <dgm:prSet/>
      <dgm:spPr/>
      <dgm:t>
        <a:bodyPr/>
        <a:lstStyle/>
        <a:p>
          <a:endParaRPr lang="el-GR"/>
        </a:p>
      </dgm:t>
    </dgm:pt>
    <dgm:pt modelId="{28FCA4D0-FC8D-43B8-95A0-C860D294F34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K</a:t>
          </a:r>
          <a:r>
            <a:rPr lang="el-GR" sz="2400" b="1" dirty="0" smtClean="0">
              <a:solidFill>
                <a:schemeClr val="tx1"/>
              </a:solidFill>
            </a:rPr>
            <a:t>αρκίνος ουροδόχου κύστης</a:t>
          </a:r>
          <a:endParaRPr lang="el-GR" sz="2400" b="1" dirty="0">
            <a:solidFill>
              <a:schemeClr val="tx1"/>
            </a:solidFill>
          </a:endParaRPr>
        </a:p>
      </dgm:t>
    </dgm:pt>
    <dgm:pt modelId="{1AC8A231-D587-44C8-9AC7-8DE512F5C0CF}" type="parTrans" cxnId="{9636DD6C-ED05-4958-9A4D-76F5EA2C15C1}">
      <dgm:prSet/>
      <dgm:spPr/>
      <dgm:t>
        <a:bodyPr/>
        <a:lstStyle/>
        <a:p>
          <a:endParaRPr lang="el-GR"/>
        </a:p>
      </dgm:t>
    </dgm:pt>
    <dgm:pt modelId="{C0C014E1-8C90-4268-BDE0-4BA07E0D8202}" type="sibTrans" cxnId="{9636DD6C-ED05-4958-9A4D-76F5EA2C15C1}">
      <dgm:prSet/>
      <dgm:spPr/>
      <dgm:t>
        <a:bodyPr/>
        <a:lstStyle/>
        <a:p>
          <a:endParaRPr lang="el-GR"/>
        </a:p>
      </dgm:t>
    </dgm:pt>
    <dgm:pt modelId="{30042C9A-B7F2-40DA-A348-4478E8916B8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i="0" dirty="0" smtClean="0">
              <a:solidFill>
                <a:schemeClr val="tx1"/>
              </a:solidFill>
            </a:rPr>
            <a:t>A</a:t>
          </a:r>
          <a:r>
            <a:rPr lang="el-GR" sz="2400" b="1" i="0" dirty="0" smtClean="0">
              <a:solidFill>
                <a:schemeClr val="tx1"/>
              </a:solidFill>
            </a:rPr>
            <a:t>κτινογραφία θώρακος</a:t>
          </a:r>
          <a:endParaRPr lang="el-GR" sz="2400" b="1" dirty="0">
            <a:solidFill>
              <a:schemeClr val="tx1"/>
            </a:solidFill>
          </a:endParaRPr>
        </a:p>
      </dgm:t>
    </dgm:pt>
    <dgm:pt modelId="{1EB73A60-0395-4645-88E7-02F4127179BF}" type="parTrans" cxnId="{FA9AB9DA-8E88-4D3D-8755-5E95FE1EDE01}">
      <dgm:prSet/>
      <dgm:spPr/>
      <dgm:t>
        <a:bodyPr/>
        <a:lstStyle/>
        <a:p>
          <a:endParaRPr lang="el-GR"/>
        </a:p>
      </dgm:t>
    </dgm:pt>
    <dgm:pt modelId="{9E310A9A-66F1-4883-B401-99B5A16BAB85}" type="sibTrans" cxnId="{FA9AB9DA-8E88-4D3D-8755-5E95FE1EDE01}">
      <dgm:prSet/>
      <dgm:spPr/>
      <dgm:t>
        <a:bodyPr/>
        <a:lstStyle/>
        <a:p>
          <a:endParaRPr lang="el-GR"/>
        </a:p>
      </dgm:t>
    </dgm:pt>
    <dgm:pt modelId="{F2437979-846F-4611-A7A3-D5DC790386B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2400" b="1" dirty="0" smtClean="0"/>
            <a:t>Κυστεοσκόπηση</a:t>
          </a:r>
          <a:endParaRPr lang="el-GR" sz="2400" b="1" dirty="0"/>
        </a:p>
      </dgm:t>
    </dgm:pt>
    <dgm:pt modelId="{6F27ED2D-2175-4FFE-A7CC-30234423CBE3}" type="parTrans" cxnId="{680BF4EA-D2D1-4544-A943-0848BC44B707}">
      <dgm:prSet/>
      <dgm:spPr/>
      <dgm:t>
        <a:bodyPr/>
        <a:lstStyle/>
        <a:p>
          <a:endParaRPr lang="el-GR"/>
        </a:p>
      </dgm:t>
    </dgm:pt>
    <dgm:pt modelId="{47B5E09F-63F7-41DB-B79E-85AE21613F3C}" type="sibTrans" cxnId="{680BF4EA-D2D1-4544-A943-0848BC44B707}">
      <dgm:prSet/>
      <dgm:spPr/>
      <dgm:t>
        <a:bodyPr/>
        <a:lstStyle/>
        <a:p>
          <a:endParaRPr lang="el-GR"/>
        </a:p>
      </dgm:t>
    </dgm:pt>
    <dgm:pt modelId="{666A378E-A123-496F-9518-ED67FEF2AE31}">
      <dgm:prSet custT="1"/>
      <dgm:spPr/>
      <dgm:t>
        <a:bodyPr/>
        <a:lstStyle/>
        <a:p>
          <a:r>
            <a:rPr lang="el-GR" sz="2400" b="1" i="0" dirty="0" smtClean="0">
              <a:solidFill>
                <a:schemeClr val="tx1"/>
              </a:solidFill>
            </a:rPr>
            <a:t>Καρκίνος του ήπατος</a:t>
          </a:r>
          <a:endParaRPr lang="el-GR" sz="2400" dirty="0">
            <a:solidFill>
              <a:schemeClr val="tx1"/>
            </a:solidFill>
          </a:endParaRPr>
        </a:p>
      </dgm:t>
    </dgm:pt>
    <dgm:pt modelId="{0BE2814F-FD74-4816-9787-7D6DFE46592E}" type="parTrans" cxnId="{62B4AA4D-8918-42CC-848B-FA707D1AD46B}">
      <dgm:prSet/>
      <dgm:spPr/>
      <dgm:t>
        <a:bodyPr/>
        <a:lstStyle/>
        <a:p>
          <a:endParaRPr lang="el-GR"/>
        </a:p>
      </dgm:t>
    </dgm:pt>
    <dgm:pt modelId="{4ACE4A6C-02DD-4BD7-A4FE-12BA1C57D8F5}" type="sibTrans" cxnId="{62B4AA4D-8918-42CC-848B-FA707D1AD46B}">
      <dgm:prSet/>
      <dgm:spPr/>
      <dgm:t>
        <a:bodyPr/>
        <a:lstStyle/>
        <a:p>
          <a:endParaRPr lang="el-GR"/>
        </a:p>
      </dgm:t>
    </dgm:pt>
    <dgm:pt modelId="{5C19DEA5-854A-4816-8972-6D449D7889A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1800" b="1" i="0" dirty="0" smtClean="0"/>
            <a:t>Ακτινολογικές εξετάσεις  </a:t>
          </a:r>
          <a:endParaRPr lang="el-GR" sz="1800" b="1" dirty="0"/>
        </a:p>
      </dgm:t>
    </dgm:pt>
    <dgm:pt modelId="{B5B0003B-5586-498E-A195-29FE13A03943}" type="parTrans" cxnId="{5E4CD320-4101-425E-9EC9-E84A460999A9}">
      <dgm:prSet/>
      <dgm:spPr/>
      <dgm:t>
        <a:bodyPr/>
        <a:lstStyle/>
        <a:p>
          <a:endParaRPr lang="el-GR"/>
        </a:p>
      </dgm:t>
    </dgm:pt>
    <dgm:pt modelId="{95ACAB11-77BC-44B6-BD28-29A3B63A064D}" type="sibTrans" cxnId="{5E4CD320-4101-425E-9EC9-E84A460999A9}">
      <dgm:prSet/>
      <dgm:spPr/>
      <dgm:t>
        <a:bodyPr/>
        <a:lstStyle/>
        <a:p>
          <a:endParaRPr lang="el-GR"/>
        </a:p>
      </dgm:t>
    </dgm:pt>
    <dgm:pt modelId="{B114E0FF-4D7A-415F-9ADE-ED7190D8522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l-GR" sz="1800" b="1" i="0" dirty="0" smtClean="0"/>
            <a:t>Αξονική και μαγνητική τομογραφία</a:t>
          </a:r>
          <a:endParaRPr lang="el-GR" sz="1800" b="1" dirty="0"/>
        </a:p>
      </dgm:t>
    </dgm:pt>
    <dgm:pt modelId="{A4891257-DF26-40B7-ADB9-2A247B3205B8}" type="parTrans" cxnId="{C92C4BA7-C306-44A8-BA24-949E67E03D7E}">
      <dgm:prSet/>
      <dgm:spPr/>
      <dgm:t>
        <a:bodyPr/>
        <a:lstStyle/>
        <a:p>
          <a:endParaRPr lang="el-GR"/>
        </a:p>
      </dgm:t>
    </dgm:pt>
    <dgm:pt modelId="{E102E788-526A-463F-85C6-9590D5F24B60}" type="sibTrans" cxnId="{C92C4BA7-C306-44A8-BA24-949E67E03D7E}">
      <dgm:prSet/>
      <dgm:spPr/>
      <dgm:t>
        <a:bodyPr/>
        <a:lstStyle/>
        <a:p>
          <a:endParaRPr lang="el-GR"/>
        </a:p>
      </dgm:t>
    </dgm:pt>
    <dgm:pt modelId="{5386415E-1CFB-4101-90ED-93C6A66F7E8C}" type="pres">
      <dgm:prSet presAssocID="{97782FD5-CCD2-4D19-9DDD-1614A7CFFE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CBCC17-E75E-4A0C-9896-E72FEEB4919A}" type="pres">
      <dgm:prSet presAssocID="{F1A887AE-C65C-41DB-BAA1-5F3ACF243AD2}" presName="parentLin" presStyleCnt="0"/>
      <dgm:spPr/>
    </dgm:pt>
    <dgm:pt modelId="{3324938E-6B15-43C1-9465-C06C8F0758B6}" type="pres">
      <dgm:prSet presAssocID="{F1A887AE-C65C-41DB-BAA1-5F3ACF243AD2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A00E4CA9-3146-44D7-B2EB-042D25DB8E25}" type="pres">
      <dgm:prSet presAssocID="{F1A887AE-C65C-41DB-BAA1-5F3ACF243AD2}" presName="parentText" presStyleLbl="node1" presStyleIdx="0" presStyleCnt="3" custScaleY="189090" custLinFactNeighborX="-66416" custLinFactNeighborY="-5999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F00CE1-3322-4F80-8926-E64A102B85FA}" type="pres">
      <dgm:prSet presAssocID="{F1A887AE-C65C-41DB-BAA1-5F3ACF243AD2}" presName="negativeSpace" presStyleCnt="0"/>
      <dgm:spPr/>
    </dgm:pt>
    <dgm:pt modelId="{68A297AA-C1B2-4E21-AC3B-8ACD1C8C749B}" type="pres">
      <dgm:prSet presAssocID="{F1A887AE-C65C-41DB-BAA1-5F3ACF243AD2}" presName="childText" presStyleLbl="conFgAcc1" presStyleIdx="0" presStyleCnt="3" custScaleY="80258" custLinFactNeighborX="-104" custLinFactNeighborY="-398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248BFA-6872-423A-B969-AF2ABCDD00FD}" type="pres">
      <dgm:prSet presAssocID="{8C3555D8-8120-414B-9982-1E28FEDE0033}" presName="spaceBetweenRectangles" presStyleCnt="0"/>
      <dgm:spPr/>
    </dgm:pt>
    <dgm:pt modelId="{0AEAEDA3-1372-4A03-8EA8-2B6957E2F067}" type="pres">
      <dgm:prSet presAssocID="{28FCA4D0-FC8D-43B8-95A0-C860D294F347}" presName="parentLin" presStyleCnt="0"/>
      <dgm:spPr/>
    </dgm:pt>
    <dgm:pt modelId="{BB9D7D7F-189D-4656-9203-7BFA57E69DF4}" type="pres">
      <dgm:prSet presAssocID="{28FCA4D0-FC8D-43B8-95A0-C860D294F347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6ED3F225-71BB-4D3C-8761-ABE47D96B160}" type="pres">
      <dgm:prSet presAssocID="{28FCA4D0-FC8D-43B8-95A0-C860D294F347}" presName="parentText" presStyleLbl="node1" presStyleIdx="1" presStyleCnt="3" custScaleY="186058" custLinFactX="-148" custLinFactNeighborX="-100000" custLinFactNeighborY="-2341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5FDF75-357A-4DBD-B570-0F4722F15877}" type="pres">
      <dgm:prSet presAssocID="{28FCA4D0-FC8D-43B8-95A0-C860D294F347}" presName="negativeSpace" presStyleCnt="0"/>
      <dgm:spPr/>
    </dgm:pt>
    <dgm:pt modelId="{95204C93-DD6B-4481-B71C-D7D994F7DB60}" type="pres">
      <dgm:prSet presAssocID="{28FCA4D0-FC8D-43B8-95A0-C860D294F347}" presName="childText" presStyleLbl="conFgAcc1" presStyleIdx="1" presStyleCnt="3" custScaleY="77609" custLinFactNeighborX="-104" custLinFactNeighborY="-105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8B837C-CE61-4DC4-AE73-B84807CF2541}" type="pres">
      <dgm:prSet presAssocID="{C0C014E1-8C90-4268-BDE0-4BA07E0D8202}" presName="spaceBetweenRectangles" presStyleCnt="0"/>
      <dgm:spPr/>
    </dgm:pt>
    <dgm:pt modelId="{3885CF51-656B-43E5-9504-B29C9EF42D05}" type="pres">
      <dgm:prSet presAssocID="{666A378E-A123-496F-9518-ED67FEF2AE31}" presName="parentLin" presStyleCnt="0"/>
      <dgm:spPr/>
    </dgm:pt>
    <dgm:pt modelId="{53BEB9AD-8AB7-4D53-955A-C84A03F6B5B2}" type="pres">
      <dgm:prSet presAssocID="{666A378E-A123-496F-9518-ED67FEF2AE3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8D33D1A3-D12F-4CD3-AD1C-D525BEF431F4}" type="pres">
      <dgm:prSet presAssocID="{666A378E-A123-496F-9518-ED67FEF2AE31}" presName="parentText" presStyleLbl="node1" presStyleIdx="2" presStyleCnt="3" custScaleY="185584" custLinFactNeighborX="-66416" custLinFactNeighborY="-2196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C17740-3315-4F61-B792-4AB8C65CDEDA}" type="pres">
      <dgm:prSet presAssocID="{666A378E-A123-496F-9518-ED67FEF2AE31}" presName="negativeSpace" presStyleCnt="0"/>
      <dgm:spPr/>
    </dgm:pt>
    <dgm:pt modelId="{38AD3EE6-6421-4D39-B728-E74FF857DBCC}" type="pres">
      <dgm:prSet presAssocID="{666A378E-A123-496F-9518-ED67FEF2AE31}" presName="childText" presStyleLbl="conFgAcc1" presStyleIdx="2" presStyleCnt="3" custScaleY="845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159096E-E65E-4CAC-9B7A-C367AA9457CA}" srcId="{97782FD5-CCD2-4D19-9DDD-1614A7CFFE83}" destId="{F1A887AE-C65C-41DB-BAA1-5F3ACF243AD2}" srcOrd="0" destOrd="0" parTransId="{CC9CEFC2-8C07-4E6C-8C89-ABB79E32EAA9}" sibTransId="{8C3555D8-8120-414B-9982-1E28FEDE0033}"/>
    <dgm:cxn modelId="{C92C4BA7-C306-44A8-BA24-949E67E03D7E}" srcId="{666A378E-A123-496F-9518-ED67FEF2AE31}" destId="{B114E0FF-4D7A-415F-9ADE-ED7190D8522E}" srcOrd="1" destOrd="0" parTransId="{A4891257-DF26-40B7-ADB9-2A247B3205B8}" sibTransId="{E102E788-526A-463F-85C6-9590D5F24B60}"/>
    <dgm:cxn modelId="{F80140DB-2210-41C4-9BF0-9AC99DF1A8DC}" type="presOf" srcId="{28FCA4D0-FC8D-43B8-95A0-C860D294F347}" destId="{BB9D7D7F-189D-4656-9203-7BFA57E69DF4}" srcOrd="0" destOrd="0" presId="urn:microsoft.com/office/officeart/2005/8/layout/list1"/>
    <dgm:cxn modelId="{5E4CD320-4101-425E-9EC9-E84A460999A9}" srcId="{666A378E-A123-496F-9518-ED67FEF2AE31}" destId="{5C19DEA5-854A-4816-8972-6D449D7889A4}" srcOrd="0" destOrd="0" parTransId="{B5B0003B-5586-498E-A195-29FE13A03943}" sibTransId="{95ACAB11-77BC-44B6-BD28-29A3B63A064D}"/>
    <dgm:cxn modelId="{11E4AE09-6496-4BF4-8271-905741E30FA1}" type="presOf" srcId="{F2437979-846F-4611-A7A3-D5DC790386B3}" destId="{95204C93-DD6B-4481-B71C-D7D994F7DB60}" srcOrd="0" destOrd="0" presId="urn:microsoft.com/office/officeart/2005/8/layout/list1"/>
    <dgm:cxn modelId="{68F13D58-B3DA-4801-B448-D39CE34669AA}" type="presOf" srcId="{666A378E-A123-496F-9518-ED67FEF2AE31}" destId="{53BEB9AD-8AB7-4D53-955A-C84A03F6B5B2}" srcOrd="0" destOrd="0" presId="urn:microsoft.com/office/officeart/2005/8/layout/list1"/>
    <dgm:cxn modelId="{375C5856-BA64-4D85-97E6-4201B14E91A7}" type="presOf" srcId="{666A378E-A123-496F-9518-ED67FEF2AE31}" destId="{8D33D1A3-D12F-4CD3-AD1C-D525BEF431F4}" srcOrd="1" destOrd="0" presId="urn:microsoft.com/office/officeart/2005/8/layout/list1"/>
    <dgm:cxn modelId="{62B4AA4D-8918-42CC-848B-FA707D1AD46B}" srcId="{97782FD5-CCD2-4D19-9DDD-1614A7CFFE83}" destId="{666A378E-A123-496F-9518-ED67FEF2AE31}" srcOrd="2" destOrd="0" parTransId="{0BE2814F-FD74-4816-9787-7D6DFE46592E}" sibTransId="{4ACE4A6C-02DD-4BD7-A4FE-12BA1C57D8F5}"/>
    <dgm:cxn modelId="{FA9AB9DA-8E88-4D3D-8755-5E95FE1EDE01}" srcId="{F1A887AE-C65C-41DB-BAA1-5F3ACF243AD2}" destId="{30042C9A-B7F2-40DA-A348-4478E8916B8B}" srcOrd="0" destOrd="0" parTransId="{1EB73A60-0395-4645-88E7-02F4127179BF}" sibTransId="{9E310A9A-66F1-4883-B401-99B5A16BAB85}"/>
    <dgm:cxn modelId="{18195969-776D-48CF-9906-67939341BA88}" type="presOf" srcId="{F1A887AE-C65C-41DB-BAA1-5F3ACF243AD2}" destId="{3324938E-6B15-43C1-9465-C06C8F0758B6}" srcOrd="0" destOrd="0" presId="urn:microsoft.com/office/officeart/2005/8/layout/list1"/>
    <dgm:cxn modelId="{680BF4EA-D2D1-4544-A943-0848BC44B707}" srcId="{28FCA4D0-FC8D-43B8-95A0-C860D294F347}" destId="{F2437979-846F-4611-A7A3-D5DC790386B3}" srcOrd="0" destOrd="0" parTransId="{6F27ED2D-2175-4FFE-A7CC-30234423CBE3}" sibTransId="{47B5E09F-63F7-41DB-B79E-85AE21613F3C}"/>
    <dgm:cxn modelId="{6A0F85D8-95A7-4327-8A96-D33BD185E970}" type="presOf" srcId="{30042C9A-B7F2-40DA-A348-4478E8916B8B}" destId="{68A297AA-C1B2-4E21-AC3B-8ACD1C8C749B}" srcOrd="0" destOrd="0" presId="urn:microsoft.com/office/officeart/2005/8/layout/list1"/>
    <dgm:cxn modelId="{E5F95FC8-08F3-4469-B6A2-95633A501551}" type="presOf" srcId="{28FCA4D0-FC8D-43B8-95A0-C860D294F347}" destId="{6ED3F225-71BB-4D3C-8761-ABE47D96B160}" srcOrd="1" destOrd="0" presId="urn:microsoft.com/office/officeart/2005/8/layout/list1"/>
    <dgm:cxn modelId="{9636DD6C-ED05-4958-9A4D-76F5EA2C15C1}" srcId="{97782FD5-CCD2-4D19-9DDD-1614A7CFFE83}" destId="{28FCA4D0-FC8D-43B8-95A0-C860D294F347}" srcOrd="1" destOrd="0" parTransId="{1AC8A231-D587-44C8-9AC7-8DE512F5C0CF}" sibTransId="{C0C014E1-8C90-4268-BDE0-4BA07E0D8202}"/>
    <dgm:cxn modelId="{0EEEC07D-9332-4ED2-A958-2E5161BA9B3B}" type="presOf" srcId="{97782FD5-CCD2-4D19-9DDD-1614A7CFFE83}" destId="{5386415E-1CFB-4101-90ED-93C6A66F7E8C}" srcOrd="0" destOrd="0" presId="urn:microsoft.com/office/officeart/2005/8/layout/list1"/>
    <dgm:cxn modelId="{9F505C0B-AEA4-4A47-A357-FDA12FF39BFE}" type="presOf" srcId="{F1A887AE-C65C-41DB-BAA1-5F3ACF243AD2}" destId="{A00E4CA9-3146-44D7-B2EB-042D25DB8E25}" srcOrd="1" destOrd="0" presId="urn:microsoft.com/office/officeart/2005/8/layout/list1"/>
    <dgm:cxn modelId="{2003CDF9-A954-4F34-9F75-16F556F570F0}" type="presOf" srcId="{5C19DEA5-854A-4816-8972-6D449D7889A4}" destId="{38AD3EE6-6421-4D39-B728-E74FF857DBCC}" srcOrd="0" destOrd="0" presId="urn:microsoft.com/office/officeart/2005/8/layout/list1"/>
    <dgm:cxn modelId="{6822FEB8-976A-42C9-8E33-98895F111EF8}" type="presOf" srcId="{B114E0FF-4D7A-415F-9ADE-ED7190D8522E}" destId="{38AD3EE6-6421-4D39-B728-E74FF857DBCC}" srcOrd="0" destOrd="1" presId="urn:microsoft.com/office/officeart/2005/8/layout/list1"/>
    <dgm:cxn modelId="{4EC5C94E-E390-42A5-A29C-6B1E929C7A7B}" type="presParOf" srcId="{5386415E-1CFB-4101-90ED-93C6A66F7E8C}" destId="{E1CBCC17-E75E-4A0C-9896-E72FEEB4919A}" srcOrd="0" destOrd="0" presId="urn:microsoft.com/office/officeart/2005/8/layout/list1"/>
    <dgm:cxn modelId="{B3D42A07-B44E-4CC5-8184-A36233DC4075}" type="presParOf" srcId="{E1CBCC17-E75E-4A0C-9896-E72FEEB4919A}" destId="{3324938E-6B15-43C1-9465-C06C8F0758B6}" srcOrd="0" destOrd="0" presId="urn:microsoft.com/office/officeart/2005/8/layout/list1"/>
    <dgm:cxn modelId="{632D2E84-B705-44BB-84CE-287707122304}" type="presParOf" srcId="{E1CBCC17-E75E-4A0C-9896-E72FEEB4919A}" destId="{A00E4CA9-3146-44D7-B2EB-042D25DB8E25}" srcOrd="1" destOrd="0" presId="urn:microsoft.com/office/officeart/2005/8/layout/list1"/>
    <dgm:cxn modelId="{303ED9A4-19AD-4239-A39E-F6082D395AD0}" type="presParOf" srcId="{5386415E-1CFB-4101-90ED-93C6A66F7E8C}" destId="{77F00CE1-3322-4F80-8926-E64A102B85FA}" srcOrd="1" destOrd="0" presId="urn:microsoft.com/office/officeart/2005/8/layout/list1"/>
    <dgm:cxn modelId="{6009DF2C-2B5D-415E-9CC9-D7AF80B43002}" type="presParOf" srcId="{5386415E-1CFB-4101-90ED-93C6A66F7E8C}" destId="{68A297AA-C1B2-4E21-AC3B-8ACD1C8C749B}" srcOrd="2" destOrd="0" presId="urn:microsoft.com/office/officeart/2005/8/layout/list1"/>
    <dgm:cxn modelId="{B3D05D20-2662-462F-914C-BA7406CD1932}" type="presParOf" srcId="{5386415E-1CFB-4101-90ED-93C6A66F7E8C}" destId="{20248BFA-6872-423A-B969-AF2ABCDD00FD}" srcOrd="3" destOrd="0" presId="urn:microsoft.com/office/officeart/2005/8/layout/list1"/>
    <dgm:cxn modelId="{365A0CE6-2632-4D7B-B4DF-C34EE6546AEA}" type="presParOf" srcId="{5386415E-1CFB-4101-90ED-93C6A66F7E8C}" destId="{0AEAEDA3-1372-4A03-8EA8-2B6957E2F067}" srcOrd="4" destOrd="0" presId="urn:microsoft.com/office/officeart/2005/8/layout/list1"/>
    <dgm:cxn modelId="{A360704D-8132-4D63-83D5-D865738A2490}" type="presParOf" srcId="{0AEAEDA3-1372-4A03-8EA8-2B6957E2F067}" destId="{BB9D7D7F-189D-4656-9203-7BFA57E69DF4}" srcOrd="0" destOrd="0" presId="urn:microsoft.com/office/officeart/2005/8/layout/list1"/>
    <dgm:cxn modelId="{A8A6D457-1DC3-4F82-94B1-10C3B255D964}" type="presParOf" srcId="{0AEAEDA3-1372-4A03-8EA8-2B6957E2F067}" destId="{6ED3F225-71BB-4D3C-8761-ABE47D96B160}" srcOrd="1" destOrd="0" presId="urn:microsoft.com/office/officeart/2005/8/layout/list1"/>
    <dgm:cxn modelId="{0BD1011D-0DE8-4AAD-ACAE-E152DF1F77C0}" type="presParOf" srcId="{5386415E-1CFB-4101-90ED-93C6A66F7E8C}" destId="{8B5FDF75-357A-4DBD-B570-0F4722F15877}" srcOrd="5" destOrd="0" presId="urn:microsoft.com/office/officeart/2005/8/layout/list1"/>
    <dgm:cxn modelId="{E21A8B27-F7F1-4DB0-8D35-7DF8DA6684BD}" type="presParOf" srcId="{5386415E-1CFB-4101-90ED-93C6A66F7E8C}" destId="{95204C93-DD6B-4481-B71C-D7D994F7DB60}" srcOrd="6" destOrd="0" presId="urn:microsoft.com/office/officeart/2005/8/layout/list1"/>
    <dgm:cxn modelId="{917E3C8A-8635-4BC4-A155-0AC2765434C3}" type="presParOf" srcId="{5386415E-1CFB-4101-90ED-93C6A66F7E8C}" destId="{FA8B837C-CE61-4DC4-AE73-B84807CF2541}" srcOrd="7" destOrd="0" presId="urn:microsoft.com/office/officeart/2005/8/layout/list1"/>
    <dgm:cxn modelId="{3DFB7F22-BCC2-496E-B033-25B984CEDADD}" type="presParOf" srcId="{5386415E-1CFB-4101-90ED-93C6A66F7E8C}" destId="{3885CF51-656B-43E5-9504-B29C9EF42D05}" srcOrd="8" destOrd="0" presId="urn:microsoft.com/office/officeart/2005/8/layout/list1"/>
    <dgm:cxn modelId="{7DBE9E03-0D93-4D1C-B83C-C6ED792289CA}" type="presParOf" srcId="{3885CF51-656B-43E5-9504-B29C9EF42D05}" destId="{53BEB9AD-8AB7-4D53-955A-C84A03F6B5B2}" srcOrd="0" destOrd="0" presId="urn:microsoft.com/office/officeart/2005/8/layout/list1"/>
    <dgm:cxn modelId="{ACB796E6-D7E2-4248-AADB-312ED7D362B1}" type="presParOf" srcId="{3885CF51-656B-43E5-9504-B29C9EF42D05}" destId="{8D33D1A3-D12F-4CD3-AD1C-D525BEF431F4}" srcOrd="1" destOrd="0" presId="urn:microsoft.com/office/officeart/2005/8/layout/list1"/>
    <dgm:cxn modelId="{0BF8C948-ED61-46D4-81FF-BAA48B34BA8A}" type="presParOf" srcId="{5386415E-1CFB-4101-90ED-93C6A66F7E8C}" destId="{49C17740-3315-4F61-B792-4AB8C65CDEDA}" srcOrd="9" destOrd="0" presId="urn:microsoft.com/office/officeart/2005/8/layout/list1"/>
    <dgm:cxn modelId="{23CC8DE9-7AF7-4036-B08F-A15B2B0E3F3F}" type="presParOf" srcId="{5386415E-1CFB-4101-90ED-93C6A66F7E8C}" destId="{38AD3EE6-6421-4D39-B728-E74FF857DB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BA97C-4399-4874-AE20-C518CDA62D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0268386-58E9-4D09-A121-912A25CD9B9B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στομάχου.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D9194C-DD7A-4EF3-9F88-F0EF9E2F8952}" type="parTrans" cxnId="{98397565-6948-4754-AF42-E93EB565AC75}">
      <dgm:prSet/>
      <dgm:spPr/>
      <dgm:t>
        <a:bodyPr/>
        <a:lstStyle/>
        <a:p>
          <a:endParaRPr lang="el-GR"/>
        </a:p>
      </dgm:t>
    </dgm:pt>
    <dgm:pt modelId="{2B159C02-65BF-42C7-ABE5-6240E52A1A85}" type="sibTrans" cxnId="{98397565-6948-4754-AF42-E93EB565AC75}">
      <dgm:prSet/>
      <dgm:spPr/>
      <dgm:t>
        <a:bodyPr/>
        <a:lstStyle/>
        <a:p>
          <a:endParaRPr lang="el-GR"/>
        </a:p>
      </dgm:t>
    </dgm:pt>
    <dgm:pt modelId="{A7FBB24B-C99F-4511-8185-F149571F3190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ήπατος.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3A365F-11B6-4C76-A20F-F47EA14E0EB1}" type="parTrans" cxnId="{D2340340-182D-4FE0-B6F6-81F258FC2256}">
      <dgm:prSet/>
      <dgm:spPr/>
      <dgm:t>
        <a:bodyPr/>
        <a:lstStyle/>
        <a:p>
          <a:endParaRPr lang="el-GR"/>
        </a:p>
      </dgm:t>
    </dgm:pt>
    <dgm:pt modelId="{9D1B2BEF-4763-46AD-86DD-DAFAB9EF85BF}" type="sibTrans" cxnId="{D2340340-182D-4FE0-B6F6-81F258FC2256}">
      <dgm:prSet/>
      <dgm:spPr/>
      <dgm:t>
        <a:bodyPr/>
        <a:lstStyle/>
        <a:p>
          <a:endParaRPr lang="el-GR"/>
        </a:p>
      </dgm:t>
    </dgm:pt>
    <dgm:pt modelId="{522684EF-358A-47BA-8A48-0A0E812B3B49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τραχήλου της μήτρας.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90877A0-C7CE-49B9-BC5D-10F070608FF6}" type="parTrans" cxnId="{DD806D30-DD08-438C-9DA9-7C78889BB127}">
      <dgm:prSet/>
      <dgm:spPr/>
      <dgm:t>
        <a:bodyPr/>
        <a:lstStyle/>
        <a:p>
          <a:endParaRPr lang="el-GR"/>
        </a:p>
      </dgm:t>
    </dgm:pt>
    <dgm:pt modelId="{2C6E3BCF-3A7F-4019-8C38-7DE09B0FDF41}" type="sibTrans" cxnId="{DD806D30-DD08-438C-9DA9-7C78889BB127}">
      <dgm:prSet/>
      <dgm:spPr/>
      <dgm:t>
        <a:bodyPr/>
        <a:lstStyle/>
        <a:p>
          <a:endParaRPr lang="el-GR"/>
        </a:p>
      </dgm:t>
    </dgm:pt>
    <dgm:pt modelId="{46E74B89-6E81-43D7-98E7-CC6A5AF7A2C7}" type="pres">
      <dgm:prSet presAssocID="{396BA97C-4399-4874-AE20-C518CDA62D05}" presName="linearFlow" presStyleCnt="0">
        <dgm:presLayoutVars>
          <dgm:dir/>
          <dgm:resizeHandles val="exact"/>
        </dgm:presLayoutVars>
      </dgm:prSet>
      <dgm:spPr/>
    </dgm:pt>
    <dgm:pt modelId="{9A52EFD9-AE63-4883-A2AF-6150E9AE5A95}" type="pres">
      <dgm:prSet presAssocID="{F0268386-58E9-4D09-A121-912A25CD9B9B}" presName="composite" presStyleCnt="0"/>
      <dgm:spPr/>
    </dgm:pt>
    <dgm:pt modelId="{D3CDB08B-23A1-4987-9AA7-1F71BC553365}" type="pres">
      <dgm:prSet presAssocID="{F0268386-58E9-4D09-A121-912A25CD9B9B}" presName="imgShp" presStyleLbl="fgImgPlace1" presStyleIdx="0" presStyleCnt="3" custScaleX="100203" custScaleY="115473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97DC2FF-8415-4C35-BBD3-F6630701F4BC}" type="pres">
      <dgm:prSet presAssocID="{F0268386-58E9-4D09-A121-912A25CD9B9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64F26E-BF8E-4775-92DC-8F0576065DFB}" type="pres">
      <dgm:prSet presAssocID="{2B159C02-65BF-42C7-ABE5-6240E52A1A85}" presName="spacing" presStyleCnt="0"/>
      <dgm:spPr/>
    </dgm:pt>
    <dgm:pt modelId="{A7DB8BA1-10CA-4D72-A406-C5C792AB5428}" type="pres">
      <dgm:prSet presAssocID="{A7FBB24B-C99F-4511-8185-F149571F3190}" presName="composite" presStyleCnt="0"/>
      <dgm:spPr/>
    </dgm:pt>
    <dgm:pt modelId="{5C985DBF-E999-4CC9-AB01-D0B348E45091}" type="pres">
      <dgm:prSet presAssocID="{A7FBB24B-C99F-4511-8185-F149571F3190}" presName="imgShp" presStyleLbl="fgImgPlace1" presStyleIdx="1" presStyleCnt="3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9C3EBA-EB33-4456-BBC0-3163C1948EA6}" type="pres">
      <dgm:prSet presAssocID="{A7FBB24B-C99F-4511-8185-F149571F319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7F1AE0-7273-494D-A821-A266FEACB9CC}" type="pres">
      <dgm:prSet presAssocID="{9D1B2BEF-4763-46AD-86DD-DAFAB9EF85BF}" presName="spacing" presStyleCnt="0"/>
      <dgm:spPr/>
    </dgm:pt>
    <dgm:pt modelId="{4232F5A1-4EE6-49B9-A237-317AD916A926}" type="pres">
      <dgm:prSet presAssocID="{522684EF-358A-47BA-8A48-0A0E812B3B49}" presName="composite" presStyleCnt="0"/>
      <dgm:spPr/>
    </dgm:pt>
    <dgm:pt modelId="{FAE44182-1274-4BFB-AC4D-23A9DA63F9BD}" type="pres">
      <dgm:prSet presAssocID="{522684EF-358A-47BA-8A48-0A0E812B3B49}" presName="imgShp" presStyleLbl="fgImgPlace1" presStyleIdx="2" presStyleCnt="3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286F97-9750-460A-9587-D97CD84929F4}" type="pres">
      <dgm:prSet presAssocID="{522684EF-358A-47BA-8A48-0A0E812B3B4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340340-182D-4FE0-B6F6-81F258FC2256}" srcId="{396BA97C-4399-4874-AE20-C518CDA62D05}" destId="{A7FBB24B-C99F-4511-8185-F149571F3190}" srcOrd="1" destOrd="0" parTransId="{4E3A365F-11B6-4C76-A20F-F47EA14E0EB1}" sibTransId="{9D1B2BEF-4763-46AD-86DD-DAFAB9EF85BF}"/>
    <dgm:cxn modelId="{6B31AECB-A3B7-4769-A5E5-38AB1A57A8CD}" type="presOf" srcId="{522684EF-358A-47BA-8A48-0A0E812B3B49}" destId="{63286F97-9750-460A-9587-D97CD84929F4}" srcOrd="0" destOrd="0" presId="urn:microsoft.com/office/officeart/2005/8/layout/vList3"/>
    <dgm:cxn modelId="{98397565-6948-4754-AF42-E93EB565AC75}" srcId="{396BA97C-4399-4874-AE20-C518CDA62D05}" destId="{F0268386-58E9-4D09-A121-912A25CD9B9B}" srcOrd="0" destOrd="0" parTransId="{60D9194C-DD7A-4EF3-9F88-F0EF9E2F8952}" sibTransId="{2B159C02-65BF-42C7-ABE5-6240E52A1A85}"/>
    <dgm:cxn modelId="{D6039C6D-411A-42F1-8AC8-2E5B8EE3B4F6}" type="presOf" srcId="{396BA97C-4399-4874-AE20-C518CDA62D05}" destId="{46E74B89-6E81-43D7-98E7-CC6A5AF7A2C7}" srcOrd="0" destOrd="0" presId="urn:microsoft.com/office/officeart/2005/8/layout/vList3"/>
    <dgm:cxn modelId="{DD806D30-DD08-438C-9DA9-7C78889BB127}" srcId="{396BA97C-4399-4874-AE20-C518CDA62D05}" destId="{522684EF-358A-47BA-8A48-0A0E812B3B49}" srcOrd="2" destOrd="0" parTransId="{090877A0-C7CE-49B9-BC5D-10F070608FF6}" sibTransId="{2C6E3BCF-3A7F-4019-8C38-7DE09B0FDF41}"/>
    <dgm:cxn modelId="{3459AD0C-0D18-4BBA-BCBF-A9EBF391ADB5}" type="presOf" srcId="{A7FBB24B-C99F-4511-8185-F149571F3190}" destId="{279C3EBA-EB33-4456-BBC0-3163C1948EA6}" srcOrd="0" destOrd="0" presId="urn:microsoft.com/office/officeart/2005/8/layout/vList3"/>
    <dgm:cxn modelId="{2C36202E-6384-4B21-B060-E5BF7108A1A7}" type="presOf" srcId="{F0268386-58E9-4D09-A121-912A25CD9B9B}" destId="{A97DC2FF-8415-4C35-BBD3-F6630701F4BC}" srcOrd="0" destOrd="0" presId="urn:microsoft.com/office/officeart/2005/8/layout/vList3"/>
    <dgm:cxn modelId="{44227041-C7E6-4AD1-90A7-ACD329AA4557}" type="presParOf" srcId="{46E74B89-6E81-43D7-98E7-CC6A5AF7A2C7}" destId="{9A52EFD9-AE63-4883-A2AF-6150E9AE5A95}" srcOrd="0" destOrd="0" presId="urn:microsoft.com/office/officeart/2005/8/layout/vList3"/>
    <dgm:cxn modelId="{77C4E87A-2338-4F19-846F-54C7F0648B4E}" type="presParOf" srcId="{9A52EFD9-AE63-4883-A2AF-6150E9AE5A95}" destId="{D3CDB08B-23A1-4987-9AA7-1F71BC553365}" srcOrd="0" destOrd="0" presId="urn:microsoft.com/office/officeart/2005/8/layout/vList3"/>
    <dgm:cxn modelId="{C441D8EE-75CC-4A3F-8854-471AB2A7283D}" type="presParOf" srcId="{9A52EFD9-AE63-4883-A2AF-6150E9AE5A95}" destId="{A97DC2FF-8415-4C35-BBD3-F6630701F4BC}" srcOrd="1" destOrd="0" presId="urn:microsoft.com/office/officeart/2005/8/layout/vList3"/>
    <dgm:cxn modelId="{CA23ECD9-F41D-4C07-AB61-16CE1398A009}" type="presParOf" srcId="{46E74B89-6E81-43D7-98E7-CC6A5AF7A2C7}" destId="{6164F26E-BF8E-4775-92DC-8F0576065DFB}" srcOrd="1" destOrd="0" presId="urn:microsoft.com/office/officeart/2005/8/layout/vList3"/>
    <dgm:cxn modelId="{55E66817-3643-408D-B795-C6AC8B0DC469}" type="presParOf" srcId="{46E74B89-6E81-43D7-98E7-CC6A5AF7A2C7}" destId="{A7DB8BA1-10CA-4D72-A406-C5C792AB5428}" srcOrd="2" destOrd="0" presId="urn:microsoft.com/office/officeart/2005/8/layout/vList3"/>
    <dgm:cxn modelId="{D1A7E1C2-A3CC-482B-BFED-9AEA0E56E031}" type="presParOf" srcId="{A7DB8BA1-10CA-4D72-A406-C5C792AB5428}" destId="{5C985DBF-E999-4CC9-AB01-D0B348E45091}" srcOrd="0" destOrd="0" presId="urn:microsoft.com/office/officeart/2005/8/layout/vList3"/>
    <dgm:cxn modelId="{DB7FDB89-FE78-45E3-9411-37F9AA5CACA1}" type="presParOf" srcId="{A7DB8BA1-10CA-4D72-A406-C5C792AB5428}" destId="{279C3EBA-EB33-4456-BBC0-3163C1948EA6}" srcOrd="1" destOrd="0" presId="urn:microsoft.com/office/officeart/2005/8/layout/vList3"/>
    <dgm:cxn modelId="{554D65E7-B449-4F9F-BE89-840C4606F530}" type="presParOf" srcId="{46E74B89-6E81-43D7-98E7-CC6A5AF7A2C7}" destId="{1E7F1AE0-7273-494D-A821-A266FEACB9CC}" srcOrd="3" destOrd="0" presId="urn:microsoft.com/office/officeart/2005/8/layout/vList3"/>
    <dgm:cxn modelId="{3258632E-FDEC-4AFE-AF0E-3449807E6122}" type="presParOf" srcId="{46E74B89-6E81-43D7-98E7-CC6A5AF7A2C7}" destId="{4232F5A1-4EE6-49B9-A237-317AD916A926}" srcOrd="4" destOrd="0" presId="urn:microsoft.com/office/officeart/2005/8/layout/vList3"/>
    <dgm:cxn modelId="{AF7C4C84-5EBF-4499-B7A1-62900B54DECA}" type="presParOf" srcId="{4232F5A1-4EE6-49B9-A237-317AD916A926}" destId="{FAE44182-1274-4BFB-AC4D-23A9DA63F9BD}" srcOrd="0" destOrd="0" presId="urn:microsoft.com/office/officeart/2005/8/layout/vList3"/>
    <dgm:cxn modelId="{6997D710-A28E-4CF5-A708-DEFB1DF2E164}" type="presParOf" srcId="{4232F5A1-4EE6-49B9-A237-317AD916A926}" destId="{63286F97-9750-460A-9587-D97CD84929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46CC1-06D9-43A9-8A6C-162321FD74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90C513C-5ABC-4AD9-A855-93D5B426E01C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οισοφάγου.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4F071A-DEB0-4F22-B183-DFB0BF3D94D0}" type="parTrans" cxnId="{A25DB92D-9B48-4804-AA6D-FE9A061DABF5}">
      <dgm:prSet/>
      <dgm:spPr/>
      <dgm:t>
        <a:bodyPr/>
        <a:lstStyle/>
        <a:p>
          <a:endParaRPr lang="el-GR"/>
        </a:p>
      </dgm:t>
    </dgm:pt>
    <dgm:pt modelId="{A828C522-F3E7-4155-8C4E-5D40954C26C1}" type="sibTrans" cxnId="{A25DB92D-9B48-4804-AA6D-FE9A061DABF5}">
      <dgm:prSet/>
      <dgm:spPr/>
      <dgm:t>
        <a:bodyPr/>
        <a:lstStyle/>
        <a:p>
          <a:endParaRPr lang="el-GR"/>
        </a:p>
      </dgm:t>
    </dgm:pt>
    <dgm:pt modelId="{A579FD27-206D-4428-B599-FD34FCC58916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των περιοχών της κεφαλής και του λαιμού.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55F6721-EFBC-4413-97E7-A9383312C1EA}" type="parTrans" cxnId="{A397C2C5-001B-41A0-A612-04A918647077}">
      <dgm:prSet/>
      <dgm:spPr/>
      <dgm:t>
        <a:bodyPr/>
        <a:lstStyle/>
        <a:p>
          <a:endParaRPr lang="el-GR"/>
        </a:p>
      </dgm:t>
    </dgm:pt>
    <dgm:pt modelId="{5B09FB71-0570-4877-B7B9-9AE09AC0ADEF}" type="sibTrans" cxnId="{A397C2C5-001B-41A0-A612-04A918647077}">
      <dgm:prSet/>
      <dgm:spPr/>
      <dgm:t>
        <a:bodyPr/>
        <a:lstStyle/>
        <a:p>
          <a:endParaRPr lang="el-GR"/>
        </a:p>
      </dgm:t>
    </dgm:pt>
    <dgm:pt modelId="{1D7D6F0A-F946-4FD8-B897-96D15BF8BD3C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της ουροδόχου κύστης.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9F3A45-E255-413F-9BA4-3A838DA7B8F5}" type="parTrans" cxnId="{22E3AC07-0586-4D0B-B8B8-77C2CBBAB28A}">
      <dgm:prSet/>
      <dgm:spPr/>
      <dgm:t>
        <a:bodyPr/>
        <a:lstStyle/>
        <a:p>
          <a:endParaRPr lang="el-GR"/>
        </a:p>
      </dgm:t>
    </dgm:pt>
    <dgm:pt modelId="{29BC9437-211A-4706-84B9-2F668FCCD162}" type="sibTrans" cxnId="{22E3AC07-0586-4D0B-B8B8-77C2CBBAB28A}">
      <dgm:prSet/>
      <dgm:spPr/>
      <dgm:t>
        <a:bodyPr/>
        <a:lstStyle/>
        <a:p>
          <a:endParaRPr lang="el-GR"/>
        </a:p>
      </dgm:t>
    </dgm:pt>
    <dgm:pt modelId="{FE4D3958-A90C-4BA9-9199-981E6143DD76}" type="pres">
      <dgm:prSet presAssocID="{FF946CC1-06D9-43A9-8A6C-162321FD74D4}" presName="linearFlow" presStyleCnt="0">
        <dgm:presLayoutVars>
          <dgm:dir/>
          <dgm:resizeHandles val="exact"/>
        </dgm:presLayoutVars>
      </dgm:prSet>
      <dgm:spPr/>
    </dgm:pt>
    <dgm:pt modelId="{AF53DEBC-2233-4CF9-A78A-D871B054F3B1}" type="pres">
      <dgm:prSet presAssocID="{890C513C-5ABC-4AD9-A855-93D5B426E01C}" presName="composite" presStyleCnt="0"/>
      <dgm:spPr/>
    </dgm:pt>
    <dgm:pt modelId="{ADDA19D3-A5BC-497E-A3D0-CFCD78812EF7}" type="pres">
      <dgm:prSet presAssocID="{890C513C-5ABC-4AD9-A855-93D5B426E01C}" presName="imgShp" presStyleLbl="fgImgPlace1" presStyleIdx="0" presStyleCnt="3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08927-5C63-4E33-AC6B-7E6660C29047}" type="pres">
      <dgm:prSet presAssocID="{890C513C-5ABC-4AD9-A855-93D5B426E01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9359E9-BDDA-46B9-A538-FCA6D4AA9634}" type="pres">
      <dgm:prSet presAssocID="{A828C522-F3E7-4155-8C4E-5D40954C26C1}" presName="spacing" presStyleCnt="0"/>
      <dgm:spPr/>
    </dgm:pt>
    <dgm:pt modelId="{F787A000-2692-4969-99A7-21330E3F45EA}" type="pres">
      <dgm:prSet presAssocID="{A579FD27-206D-4428-B599-FD34FCC58916}" presName="composite" presStyleCnt="0"/>
      <dgm:spPr/>
    </dgm:pt>
    <dgm:pt modelId="{11B79A2C-DF82-4477-9EB3-4069ACE447AE}" type="pres">
      <dgm:prSet presAssocID="{A579FD27-206D-4428-B599-FD34FCC58916}" presName="imgShp" presStyleLbl="fgImgPlace1" presStyleIdx="1" presStyleCnt="3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480F80-54EE-44C9-9C8A-9D723BCE8A32}" type="pres">
      <dgm:prSet presAssocID="{A579FD27-206D-4428-B599-FD34FCC5891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5867ED-4426-4F22-AB81-40C3544610FD}" type="pres">
      <dgm:prSet presAssocID="{5B09FB71-0570-4877-B7B9-9AE09AC0ADEF}" presName="spacing" presStyleCnt="0"/>
      <dgm:spPr/>
    </dgm:pt>
    <dgm:pt modelId="{FBB84027-BA2D-47C2-9095-617DCC513EF1}" type="pres">
      <dgm:prSet presAssocID="{1D7D6F0A-F946-4FD8-B897-96D15BF8BD3C}" presName="composite" presStyleCnt="0"/>
      <dgm:spPr/>
    </dgm:pt>
    <dgm:pt modelId="{A180D7DB-3BB7-45DA-93B0-8EF16EABEE53}" type="pres">
      <dgm:prSet presAssocID="{1D7D6F0A-F946-4FD8-B897-96D15BF8BD3C}" presName="imgShp" presStyleLbl="fgImgPlace1" presStyleIdx="2" presStyleCnt="3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A2880B-E89F-4498-9E14-DBEC091E4AB7}" type="pres">
      <dgm:prSet presAssocID="{1D7D6F0A-F946-4FD8-B897-96D15BF8BD3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2E1C228-3D55-4424-B61F-E5CDC60A3C2D}" type="presOf" srcId="{A579FD27-206D-4428-B599-FD34FCC58916}" destId="{3A480F80-54EE-44C9-9C8A-9D723BCE8A32}" srcOrd="0" destOrd="0" presId="urn:microsoft.com/office/officeart/2005/8/layout/vList3"/>
    <dgm:cxn modelId="{DD8723D5-9A31-4A05-A82B-9834B519C1C0}" type="presOf" srcId="{890C513C-5ABC-4AD9-A855-93D5B426E01C}" destId="{A4B08927-5C63-4E33-AC6B-7E6660C29047}" srcOrd="0" destOrd="0" presId="urn:microsoft.com/office/officeart/2005/8/layout/vList3"/>
    <dgm:cxn modelId="{A397C2C5-001B-41A0-A612-04A918647077}" srcId="{FF946CC1-06D9-43A9-8A6C-162321FD74D4}" destId="{A579FD27-206D-4428-B599-FD34FCC58916}" srcOrd="1" destOrd="0" parTransId="{555F6721-EFBC-4413-97E7-A9383312C1EA}" sibTransId="{5B09FB71-0570-4877-B7B9-9AE09AC0ADEF}"/>
    <dgm:cxn modelId="{22E3AC07-0586-4D0B-B8B8-77C2CBBAB28A}" srcId="{FF946CC1-06D9-43A9-8A6C-162321FD74D4}" destId="{1D7D6F0A-F946-4FD8-B897-96D15BF8BD3C}" srcOrd="2" destOrd="0" parTransId="{4C9F3A45-E255-413F-9BA4-3A838DA7B8F5}" sibTransId="{29BC9437-211A-4706-84B9-2F668FCCD162}"/>
    <dgm:cxn modelId="{125E8B6A-14AA-4CA0-9781-2B04C8C9141A}" type="presOf" srcId="{FF946CC1-06D9-43A9-8A6C-162321FD74D4}" destId="{FE4D3958-A90C-4BA9-9199-981E6143DD76}" srcOrd="0" destOrd="0" presId="urn:microsoft.com/office/officeart/2005/8/layout/vList3"/>
    <dgm:cxn modelId="{A25DB92D-9B48-4804-AA6D-FE9A061DABF5}" srcId="{FF946CC1-06D9-43A9-8A6C-162321FD74D4}" destId="{890C513C-5ABC-4AD9-A855-93D5B426E01C}" srcOrd="0" destOrd="0" parTransId="{854F071A-DEB0-4F22-B183-DFB0BF3D94D0}" sibTransId="{A828C522-F3E7-4155-8C4E-5D40954C26C1}"/>
    <dgm:cxn modelId="{54C7848A-CCF6-44DD-8D3D-E8B282164CE2}" type="presOf" srcId="{1D7D6F0A-F946-4FD8-B897-96D15BF8BD3C}" destId="{A5A2880B-E89F-4498-9E14-DBEC091E4AB7}" srcOrd="0" destOrd="0" presId="urn:microsoft.com/office/officeart/2005/8/layout/vList3"/>
    <dgm:cxn modelId="{46CE2D9A-B99F-4145-875A-76483B97003B}" type="presParOf" srcId="{FE4D3958-A90C-4BA9-9199-981E6143DD76}" destId="{AF53DEBC-2233-4CF9-A78A-D871B054F3B1}" srcOrd="0" destOrd="0" presId="urn:microsoft.com/office/officeart/2005/8/layout/vList3"/>
    <dgm:cxn modelId="{E4771549-A99D-4C34-9F18-D5B872F2C2E2}" type="presParOf" srcId="{AF53DEBC-2233-4CF9-A78A-D871B054F3B1}" destId="{ADDA19D3-A5BC-497E-A3D0-CFCD78812EF7}" srcOrd="0" destOrd="0" presId="urn:microsoft.com/office/officeart/2005/8/layout/vList3"/>
    <dgm:cxn modelId="{D10A7BBE-F0BF-4DC5-BF2C-854F447434E9}" type="presParOf" srcId="{AF53DEBC-2233-4CF9-A78A-D871B054F3B1}" destId="{A4B08927-5C63-4E33-AC6B-7E6660C29047}" srcOrd="1" destOrd="0" presId="urn:microsoft.com/office/officeart/2005/8/layout/vList3"/>
    <dgm:cxn modelId="{1EAF3C8B-2392-4B10-8458-94EC6897F3B4}" type="presParOf" srcId="{FE4D3958-A90C-4BA9-9199-981E6143DD76}" destId="{299359E9-BDDA-46B9-A538-FCA6D4AA9634}" srcOrd="1" destOrd="0" presId="urn:microsoft.com/office/officeart/2005/8/layout/vList3"/>
    <dgm:cxn modelId="{C8BAC099-2DA5-41E8-A135-390748A0D6B5}" type="presParOf" srcId="{FE4D3958-A90C-4BA9-9199-981E6143DD76}" destId="{F787A000-2692-4969-99A7-21330E3F45EA}" srcOrd="2" destOrd="0" presId="urn:microsoft.com/office/officeart/2005/8/layout/vList3"/>
    <dgm:cxn modelId="{055504C6-766B-4324-AA4D-5B88EABAFC21}" type="presParOf" srcId="{F787A000-2692-4969-99A7-21330E3F45EA}" destId="{11B79A2C-DF82-4477-9EB3-4069ACE447AE}" srcOrd="0" destOrd="0" presId="urn:microsoft.com/office/officeart/2005/8/layout/vList3"/>
    <dgm:cxn modelId="{EB3D542D-F4AC-4F4E-941C-A992FE635719}" type="presParOf" srcId="{F787A000-2692-4969-99A7-21330E3F45EA}" destId="{3A480F80-54EE-44C9-9C8A-9D723BCE8A32}" srcOrd="1" destOrd="0" presId="urn:microsoft.com/office/officeart/2005/8/layout/vList3"/>
    <dgm:cxn modelId="{2EC7F553-F9F7-4F14-8BAB-C2BA687EC736}" type="presParOf" srcId="{FE4D3958-A90C-4BA9-9199-981E6143DD76}" destId="{F65867ED-4426-4F22-AB81-40C3544610FD}" srcOrd="3" destOrd="0" presId="urn:microsoft.com/office/officeart/2005/8/layout/vList3"/>
    <dgm:cxn modelId="{20AEA27F-2F46-4C07-9177-4320B56F0834}" type="presParOf" srcId="{FE4D3958-A90C-4BA9-9199-981E6143DD76}" destId="{FBB84027-BA2D-47C2-9095-617DCC513EF1}" srcOrd="4" destOrd="0" presId="urn:microsoft.com/office/officeart/2005/8/layout/vList3"/>
    <dgm:cxn modelId="{4AE09854-30AC-49A6-84F6-FDF13B9E091C}" type="presParOf" srcId="{FBB84027-BA2D-47C2-9095-617DCC513EF1}" destId="{A180D7DB-3BB7-45DA-93B0-8EF16EABEE53}" srcOrd="0" destOrd="0" presId="urn:microsoft.com/office/officeart/2005/8/layout/vList3"/>
    <dgm:cxn modelId="{11A3DD33-2052-4B59-8DC6-3F945C41A070}" type="presParOf" srcId="{FBB84027-BA2D-47C2-9095-617DCC513EF1}" destId="{A5A2880B-E89F-4498-9E14-DBEC091E4A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7CFA7-63F5-42C2-B2A2-D5E9F4A237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0175A0B-7649-45C8-A67C-1351AAA5F6FE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Λευχαιμία (στο αίμα).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788928-48B7-46BA-B87B-9B2396F6213F}" type="parTrans" cxnId="{50FDF799-4E8E-4528-8F84-95A2D36ABE75}">
      <dgm:prSet/>
      <dgm:spPr/>
    </dgm:pt>
    <dgm:pt modelId="{7137DAB4-511B-418B-91A8-B0F4356A2C0C}" type="sibTrans" cxnId="{50FDF799-4E8E-4528-8F84-95A2D36ABE75}">
      <dgm:prSet/>
      <dgm:spPr/>
    </dgm:pt>
    <dgm:pt modelId="{39ED0A75-82CE-4D64-AEF2-8E5A114F017D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προστάτη και των όρχεων.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CD06C9-45F3-400A-835D-869F6C09E0BD}" type="parTrans" cxnId="{CC825BF6-43F8-4CAD-92A2-8A1663A25D7B}">
      <dgm:prSet/>
      <dgm:spPr/>
    </dgm:pt>
    <dgm:pt modelId="{B618FEAC-734E-4A17-A22C-1614831B2EBD}" type="sibTrans" cxnId="{CC825BF6-43F8-4CAD-92A2-8A1663A25D7B}">
      <dgm:prSet/>
      <dgm:spPr/>
    </dgm:pt>
    <dgm:pt modelId="{D57E553A-7C6F-4DA3-9BF4-348183BDE035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των ωοθηκών.</a:t>
          </a:r>
          <a:endParaRPr lang="el-G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3878E4-5C81-42CC-92FF-7975DEA0BDF7}" type="parTrans" cxnId="{B4D1CBC2-B2B9-4126-B68E-52669F13B3A9}">
      <dgm:prSet/>
      <dgm:spPr/>
    </dgm:pt>
    <dgm:pt modelId="{4CB8EAF7-BFA2-4879-B54F-E9007A86227A}" type="sibTrans" cxnId="{B4D1CBC2-B2B9-4126-B68E-52669F13B3A9}">
      <dgm:prSet/>
      <dgm:spPr/>
    </dgm:pt>
    <dgm:pt modelId="{3BE4A6D5-21FC-43F0-A534-EC29B30972E9}" type="pres">
      <dgm:prSet presAssocID="{3137CFA7-63F5-42C2-B2A2-D5E9F4A2379C}" presName="linearFlow" presStyleCnt="0">
        <dgm:presLayoutVars>
          <dgm:dir/>
          <dgm:resizeHandles val="exact"/>
        </dgm:presLayoutVars>
      </dgm:prSet>
      <dgm:spPr/>
    </dgm:pt>
    <dgm:pt modelId="{7465CEE3-BEDF-4EDE-B2F5-8C59AA66A096}" type="pres">
      <dgm:prSet presAssocID="{00175A0B-7649-45C8-A67C-1351AAA5F6FE}" presName="composite" presStyleCnt="0"/>
      <dgm:spPr/>
    </dgm:pt>
    <dgm:pt modelId="{94230918-5790-46C9-BA63-5D96FE87C97A}" type="pres">
      <dgm:prSet presAssocID="{00175A0B-7649-45C8-A67C-1351AAA5F6FE}" presName="imgShp" presStyleLbl="fgImgPlace1" presStyleIdx="0" presStyleCnt="3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2E4287-161D-4C04-BCA8-38FD1DBA7B50}" type="pres">
      <dgm:prSet presAssocID="{00175A0B-7649-45C8-A67C-1351AAA5F6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ED52D6-5DE8-4A1B-9A6A-D09CBDDAF93E}" type="pres">
      <dgm:prSet presAssocID="{7137DAB4-511B-418B-91A8-B0F4356A2C0C}" presName="spacing" presStyleCnt="0"/>
      <dgm:spPr/>
    </dgm:pt>
    <dgm:pt modelId="{93658679-4FD8-4FC2-BBA4-CD547FDD4B1F}" type="pres">
      <dgm:prSet presAssocID="{39ED0A75-82CE-4D64-AEF2-8E5A114F017D}" presName="composite" presStyleCnt="0"/>
      <dgm:spPr/>
    </dgm:pt>
    <dgm:pt modelId="{A1A4A911-7471-4779-B593-B1D8AAE50C89}" type="pres">
      <dgm:prSet presAssocID="{39ED0A75-82CE-4D64-AEF2-8E5A114F017D}" presName="imgShp" presStyleLbl="fgImgPlace1" presStyleIdx="1" presStyleCnt="3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427A16-83A9-439E-A970-8546049B2872}" type="pres">
      <dgm:prSet presAssocID="{39ED0A75-82CE-4D64-AEF2-8E5A114F017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2FC9D0-F607-4C58-81E4-660B102BFBB3}" type="pres">
      <dgm:prSet presAssocID="{B618FEAC-734E-4A17-A22C-1614831B2EBD}" presName="spacing" presStyleCnt="0"/>
      <dgm:spPr/>
    </dgm:pt>
    <dgm:pt modelId="{9B1E7A91-929C-4EB3-9747-3C65E8D29034}" type="pres">
      <dgm:prSet presAssocID="{D57E553A-7C6F-4DA3-9BF4-348183BDE035}" presName="composite" presStyleCnt="0"/>
      <dgm:spPr/>
    </dgm:pt>
    <dgm:pt modelId="{EFF65CC9-444D-44F6-861B-2A26DBC9BB3D}" type="pres">
      <dgm:prSet presAssocID="{D57E553A-7C6F-4DA3-9BF4-348183BDE035}" presName="imgShp" presStyleLbl="fgImgPlace1" presStyleIdx="2" presStyleCnt="3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4F3F77-41A7-47BF-B148-E404BCDE3514}" type="pres">
      <dgm:prSet presAssocID="{D57E553A-7C6F-4DA3-9BF4-348183BDE03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D1CBC2-B2B9-4126-B68E-52669F13B3A9}" srcId="{3137CFA7-63F5-42C2-B2A2-D5E9F4A2379C}" destId="{D57E553A-7C6F-4DA3-9BF4-348183BDE035}" srcOrd="2" destOrd="0" parTransId="{3D3878E4-5C81-42CC-92FF-7975DEA0BDF7}" sibTransId="{4CB8EAF7-BFA2-4879-B54F-E9007A86227A}"/>
    <dgm:cxn modelId="{C3E190D5-4A2D-4C61-9B85-8CD03A612483}" type="presOf" srcId="{3137CFA7-63F5-42C2-B2A2-D5E9F4A2379C}" destId="{3BE4A6D5-21FC-43F0-A534-EC29B30972E9}" srcOrd="0" destOrd="0" presId="urn:microsoft.com/office/officeart/2005/8/layout/vList3"/>
    <dgm:cxn modelId="{AD7A136E-4F5E-45B1-BAEC-60CA758E0BFD}" type="presOf" srcId="{D57E553A-7C6F-4DA3-9BF4-348183BDE035}" destId="{594F3F77-41A7-47BF-B148-E404BCDE3514}" srcOrd="0" destOrd="0" presId="urn:microsoft.com/office/officeart/2005/8/layout/vList3"/>
    <dgm:cxn modelId="{09A18DF6-4C8A-4246-9AE2-33D0DEC2B122}" type="presOf" srcId="{00175A0B-7649-45C8-A67C-1351AAA5F6FE}" destId="{002E4287-161D-4C04-BCA8-38FD1DBA7B50}" srcOrd="0" destOrd="0" presId="urn:microsoft.com/office/officeart/2005/8/layout/vList3"/>
    <dgm:cxn modelId="{50FDF799-4E8E-4528-8F84-95A2D36ABE75}" srcId="{3137CFA7-63F5-42C2-B2A2-D5E9F4A2379C}" destId="{00175A0B-7649-45C8-A67C-1351AAA5F6FE}" srcOrd="0" destOrd="0" parTransId="{58788928-48B7-46BA-B87B-9B2396F6213F}" sibTransId="{7137DAB4-511B-418B-91A8-B0F4356A2C0C}"/>
    <dgm:cxn modelId="{DBA0D649-38C5-44FB-83DB-5AB934715181}" type="presOf" srcId="{39ED0A75-82CE-4D64-AEF2-8E5A114F017D}" destId="{2A427A16-83A9-439E-A970-8546049B2872}" srcOrd="0" destOrd="0" presId="urn:microsoft.com/office/officeart/2005/8/layout/vList3"/>
    <dgm:cxn modelId="{CC825BF6-43F8-4CAD-92A2-8A1663A25D7B}" srcId="{3137CFA7-63F5-42C2-B2A2-D5E9F4A2379C}" destId="{39ED0A75-82CE-4D64-AEF2-8E5A114F017D}" srcOrd="1" destOrd="0" parTransId="{FFCD06C9-45F3-400A-835D-869F6C09E0BD}" sibTransId="{B618FEAC-734E-4A17-A22C-1614831B2EBD}"/>
    <dgm:cxn modelId="{CEEAD16C-C9E3-48C5-BF9C-D740C0848CCB}" type="presParOf" srcId="{3BE4A6D5-21FC-43F0-A534-EC29B30972E9}" destId="{7465CEE3-BEDF-4EDE-B2F5-8C59AA66A096}" srcOrd="0" destOrd="0" presId="urn:microsoft.com/office/officeart/2005/8/layout/vList3"/>
    <dgm:cxn modelId="{D8925298-3EE4-4795-8760-BC802355D3D8}" type="presParOf" srcId="{7465CEE3-BEDF-4EDE-B2F5-8C59AA66A096}" destId="{94230918-5790-46C9-BA63-5D96FE87C97A}" srcOrd="0" destOrd="0" presId="urn:microsoft.com/office/officeart/2005/8/layout/vList3"/>
    <dgm:cxn modelId="{B8734946-D33F-4ECD-A151-DB2E9136BFA1}" type="presParOf" srcId="{7465CEE3-BEDF-4EDE-B2F5-8C59AA66A096}" destId="{002E4287-161D-4C04-BCA8-38FD1DBA7B50}" srcOrd="1" destOrd="0" presId="urn:microsoft.com/office/officeart/2005/8/layout/vList3"/>
    <dgm:cxn modelId="{F1C70133-5502-4C96-B727-84CF260DE1CC}" type="presParOf" srcId="{3BE4A6D5-21FC-43F0-A534-EC29B30972E9}" destId="{A5ED52D6-5DE8-4A1B-9A6A-D09CBDDAF93E}" srcOrd="1" destOrd="0" presId="urn:microsoft.com/office/officeart/2005/8/layout/vList3"/>
    <dgm:cxn modelId="{2B4188EE-4939-43C6-96EB-CDE5FC36FAC1}" type="presParOf" srcId="{3BE4A6D5-21FC-43F0-A534-EC29B30972E9}" destId="{93658679-4FD8-4FC2-BBA4-CD547FDD4B1F}" srcOrd="2" destOrd="0" presId="urn:microsoft.com/office/officeart/2005/8/layout/vList3"/>
    <dgm:cxn modelId="{91770205-6417-4B5E-9F73-1982920951B3}" type="presParOf" srcId="{93658679-4FD8-4FC2-BBA4-CD547FDD4B1F}" destId="{A1A4A911-7471-4779-B593-B1D8AAE50C89}" srcOrd="0" destOrd="0" presId="urn:microsoft.com/office/officeart/2005/8/layout/vList3"/>
    <dgm:cxn modelId="{F5E61262-9912-48CF-BCCE-3C228D60637C}" type="presParOf" srcId="{93658679-4FD8-4FC2-BBA4-CD547FDD4B1F}" destId="{2A427A16-83A9-439E-A970-8546049B2872}" srcOrd="1" destOrd="0" presId="urn:microsoft.com/office/officeart/2005/8/layout/vList3"/>
    <dgm:cxn modelId="{BEA06FB2-8701-45F8-B7D6-E1E6832C090A}" type="presParOf" srcId="{3BE4A6D5-21FC-43F0-A534-EC29B30972E9}" destId="{FB2FC9D0-F607-4C58-81E4-660B102BFBB3}" srcOrd="3" destOrd="0" presId="urn:microsoft.com/office/officeart/2005/8/layout/vList3"/>
    <dgm:cxn modelId="{FD1856C3-D431-4A9F-952D-3275F3C217FE}" type="presParOf" srcId="{3BE4A6D5-21FC-43F0-A534-EC29B30972E9}" destId="{9B1E7A91-929C-4EB3-9747-3C65E8D29034}" srcOrd="4" destOrd="0" presId="urn:microsoft.com/office/officeart/2005/8/layout/vList3"/>
    <dgm:cxn modelId="{E46BB79C-FE8E-491A-972E-3390D7626158}" type="presParOf" srcId="{9B1E7A91-929C-4EB3-9747-3C65E8D29034}" destId="{EFF65CC9-444D-44F6-861B-2A26DBC9BB3D}" srcOrd="0" destOrd="0" presId="urn:microsoft.com/office/officeart/2005/8/layout/vList3"/>
    <dgm:cxn modelId="{D4636882-F78F-4E79-ADEE-1802FC672D5A}" type="presParOf" srcId="{9B1E7A91-929C-4EB3-9747-3C65E8D29034}" destId="{594F3F77-41A7-47BF-B148-E404BCDE35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277A6-167B-485D-A2C8-076C1EF48A24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A3CD3C67-90BE-43D0-855E-7A4DB7B343F2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παγκρέατος.</a:t>
          </a:r>
          <a:endParaRPr lang="el-GR" b="1" dirty="0"/>
        </a:p>
      </dgm:t>
    </dgm:pt>
    <dgm:pt modelId="{4B2295B8-CEE3-4AB1-A72F-6447C074C30A}" type="parTrans" cxnId="{F5C3D9F5-0195-4841-B932-17BA365B41AC}">
      <dgm:prSet/>
      <dgm:spPr/>
      <dgm:t>
        <a:bodyPr/>
        <a:lstStyle/>
        <a:p>
          <a:endParaRPr lang="el-GR"/>
        </a:p>
      </dgm:t>
    </dgm:pt>
    <dgm:pt modelId="{386F408B-504B-4C72-B379-9EB2F4A5CCC6}" type="sibTrans" cxnId="{F5C3D9F5-0195-4841-B932-17BA365B41AC}">
      <dgm:prSet/>
      <dgm:spPr/>
      <dgm:t>
        <a:bodyPr/>
        <a:lstStyle/>
        <a:p>
          <a:endParaRPr lang="el-GR"/>
        </a:p>
      </dgm:t>
    </dgm:pt>
    <dgm:pt modelId="{55813EFA-E4DC-4963-B9DD-6D26CD22D047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ενδομητρίου.</a:t>
          </a:r>
          <a:endParaRPr lang="el-GR" b="1" dirty="0"/>
        </a:p>
      </dgm:t>
    </dgm:pt>
    <dgm:pt modelId="{D95E082B-7677-426A-8E82-8B3E6C5F1A13}" type="parTrans" cxnId="{ECE76F67-7ADF-4A8F-803E-3E8DAD4DDBBC}">
      <dgm:prSet/>
      <dgm:spPr/>
      <dgm:t>
        <a:bodyPr/>
        <a:lstStyle/>
        <a:p>
          <a:endParaRPr lang="el-GR"/>
        </a:p>
      </dgm:t>
    </dgm:pt>
    <dgm:pt modelId="{F177804F-08B7-4768-A573-8E61870FFB8D}" type="sibTrans" cxnId="{ECE76F67-7ADF-4A8F-803E-3E8DAD4DDBBC}">
      <dgm:prSet/>
      <dgm:spPr/>
      <dgm:t>
        <a:bodyPr/>
        <a:lstStyle/>
        <a:p>
          <a:endParaRPr lang="el-GR"/>
        </a:p>
      </dgm:t>
    </dgm:pt>
    <dgm:pt modelId="{49F0C20A-9A7A-4C5E-B756-9CC277B97332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νευρικού συστήματος.</a:t>
          </a:r>
          <a:endParaRPr lang="el-GR" b="1" dirty="0"/>
        </a:p>
      </dgm:t>
    </dgm:pt>
    <dgm:pt modelId="{CE240245-C421-430C-9DFE-50ECB53AE300}" type="parTrans" cxnId="{9F2B6D4F-0440-4829-A6FA-DF31D7D25562}">
      <dgm:prSet/>
      <dgm:spPr/>
      <dgm:t>
        <a:bodyPr/>
        <a:lstStyle/>
        <a:p>
          <a:endParaRPr lang="el-GR"/>
        </a:p>
      </dgm:t>
    </dgm:pt>
    <dgm:pt modelId="{2D9E18C8-012B-442E-94F9-A006916158BA}" type="sibTrans" cxnId="{9F2B6D4F-0440-4829-A6FA-DF31D7D25562}">
      <dgm:prSet/>
      <dgm:spPr/>
      <dgm:t>
        <a:bodyPr/>
        <a:lstStyle/>
        <a:p>
          <a:endParaRPr lang="el-GR"/>
        </a:p>
      </dgm:t>
    </dgm:pt>
    <dgm:pt modelId="{BDEAFFA7-43AD-47DE-AB83-379A39BD37D0}" type="pres">
      <dgm:prSet presAssocID="{99E277A6-167B-485D-A2C8-076C1EF48A24}" presName="linearFlow" presStyleCnt="0">
        <dgm:presLayoutVars>
          <dgm:dir/>
          <dgm:resizeHandles val="exact"/>
        </dgm:presLayoutVars>
      </dgm:prSet>
      <dgm:spPr/>
    </dgm:pt>
    <dgm:pt modelId="{8AF79492-F5D1-47E2-A3C4-120F6057F1F0}" type="pres">
      <dgm:prSet presAssocID="{A3CD3C67-90BE-43D0-855E-7A4DB7B343F2}" presName="composite" presStyleCnt="0"/>
      <dgm:spPr/>
    </dgm:pt>
    <dgm:pt modelId="{BAD9953C-7A4B-4775-B3F8-AFC9B894EF9A}" type="pres">
      <dgm:prSet presAssocID="{A3CD3C67-90BE-43D0-855E-7A4DB7B343F2}" presName="imgShp" presStyleLbl="fgImgPlace1" presStyleIdx="0" presStyleCnt="3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117233-ACE7-4980-ACCB-BF9D956020D7}" type="pres">
      <dgm:prSet presAssocID="{A3CD3C67-90BE-43D0-855E-7A4DB7B343F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A22CBF-15BF-4F32-9A6F-78FFF2EE189C}" type="pres">
      <dgm:prSet presAssocID="{386F408B-504B-4C72-B379-9EB2F4A5CCC6}" presName="spacing" presStyleCnt="0"/>
      <dgm:spPr/>
    </dgm:pt>
    <dgm:pt modelId="{5B43AD20-53E9-4837-AD6F-A20A5341DD7A}" type="pres">
      <dgm:prSet presAssocID="{55813EFA-E4DC-4963-B9DD-6D26CD22D047}" presName="composite" presStyleCnt="0"/>
      <dgm:spPr/>
    </dgm:pt>
    <dgm:pt modelId="{BC0DE4D1-C850-415F-AABE-0383446FA278}" type="pres">
      <dgm:prSet presAssocID="{55813EFA-E4DC-4963-B9DD-6D26CD22D047}" presName="imgShp" presStyleLbl="fgImgPlace1" presStyleIdx="1" presStyleCnt="3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365106-36CB-4D26-963D-ECD15614F202}" type="pres">
      <dgm:prSet presAssocID="{55813EFA-E4DC-4963-B9DD-6D26CD22D04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D461D5-0BB2-4677-8A49-10474CDDFAB5}" type="pres">
      <dgm:prSet presAssocID="{F177804F-08B7-4768-A573-8E61870FFB8D}" presName="spacing" presStyleCnt="0"/>
      <dgm:spPr/>
    </dgm:pt>
    <dgm:pt modelId="{DE044F2D-2C61-49EB-91AC-C1E7F64FB49B}" type="pres">
      <dgm:prSet presAssocID="{49F0C20A-9A7A-4C5E-B756-9CC277B97332}" presName="composite" presStyleCnt="0"/>
      <dgm:spPr/>
    </dgm:pt>
    <dgm:pt modelId="{46CCCEC7-A068-43E3-9DB9-F0C1377D8A01}" type="pres">
      <dgm:prSet presAssocID="{49F0C20A-9A7A-4C5E-B756-9CC277B97332}" presName="imgShp" presStyleLbl="fgImgPlace1" presStyleIdx="2" presStyleCnt="3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1B7E07-13E5-413C-AACD-961B76F52F5B}" type="pres">
      <dgm:prSet presAssocID="{49F0C20A-9A7A-4C5E-B756-9CC277B973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9A0DB95-59F3-44D5-8656-0BF911E66684}" type="presOf" srcId="{49F0C20A-9A7A-4C5E-B756-9CC277B97332}" destId="{B71B7E07-13E5-413C-AACD-961B76F52F5B}" srcOrd="0" destOrd="0" presId="urn:microsoft.com/office/officeart/2005/8/layout/vList3"/>
    <dgm:cxn modelId="{9F2B6D4F-0440-4829-A6FA-DF31D7D25562}" srcId="{99E277A6-167B-485D-A2C8-076C1EF48A24}" destId="{49F0C20A-9A7A-4C5E-B756-9CC277B97332}" srcOrd="2" destOrd="0" parTransId="{CE240245-C421-430C-9DFE-50ECB53AE300}" sibTransId="{2D9E18C8-012B-442E-94F9-A006916158BA}"/>
    <dgm:cxn modelId="{60F54552-2203-400C-ADD9-9A9EE6E47E36}" type="presOf" srcId="{55813EFA-E4DC-4963-B9DD-6D26CD22D047}" destId="{8A365106-36CB-4D26-963D-ECD15614F202}" srcOrd="0" destOrd="0" presId="urn:microsoft.com/office/officeart/2005/8/layout/vList3"/>
    <dgm:cxn modelId="{A2733250-55E2-4B62-BA54-21F5B27082A6}" type="presOf" srcId="{A3CD3C67-90BE-43D0-855E-7A4DB7B343F2}" destId="{68117233-ACE7-4980-ACCB-BF9D956020D7}" srcOrd="0" destOrd="0" presId="urn:microsoft.com/office/officeart/2005/8/layout/vList3"/>
    <dgm:cxn modelId="{ECE76F67-7ADF-4A8F-803E-3E8DAD4DDBBC}" srcId="{99E277A6-167B-485D-A2C8-076C1EF48A24}" destId="{55813EFA-E4DC-4963-B9DD-6D26CD22D047}" srcOrd="1" destOrd="0" parTransId="{D95E082B-7677-426A-8E82-8B3E6C5F1A13}" sibTransId="{F177804F-08B7-4768-A573-8E61870FFB8D}"/>
    <dgm:cxn modelId="{E92E7304-14B2-41D5-926B-55666DBF2E5C}" type="presOf" srcId="{99E277A6-167B-485D-A2C8-076C1EF48A24}" destId="{BDEAFFA7-43AD-47DE-AB83-379A39BD37D0}" srcOrd="0" destOrd="0" presId="urn:microsoft.com/office/officeart/2005/8/layout/vList3"/>
    <dgm:cxn modelId="{F5C3D9F5-0195-4841-B932-17BA365B41AC}" srcId="{99E277A6-167B-485D-A2C8-076C1EF48A24}" destId="{A3CD3C67-90BE-43D0-855E-7A4DB7B343F2}" srcOrd="0" destOrd="0" parTransId="{4B2295B8-CEE3-4AB1-A72F-6447C074C30A}" sibTransId="{386F408B-504B-4C72-B379-9EB2F4A5CCC6}"/>
    <dgm:cxn modelId="{01962D42-F7BE-4582-83EB-8954CDB8E959}" type="presParOf" srcId="{BDEAFFA7-43AD-47DE-AB83-379A39BD37D0}" destId="{8AF79492-F5D1-47E2-A3C4-120F6057F1F0}" srcOrd="0" destOrd="0" presId="urn:microsoft.com/office/officeart/2005/8/layout/vList3"/>
    <dgm:cxn modelId="{3FAA46F4-9B0C-409A-80FF-D732F095E2A2}" type="presParOf" srcId="{8AF79492-F5D1-47E2-A3C4-120F6057F1F0}" destId="{BAD9953C-7A4B-4775-B3F8-AFC9B894EF9A}" srcOrd="0" destOrd="0" presId="urn:microsoft.com/office/officeart/2005/8/layout/vList3"/>
    <dgm:cxn modelId="{6B258620-C98D-4B30-B19C-0F704E58232C}" type="presParOf" srcId="{8AF79492-F5D1-47E2-A3C4-120F6057F1F0}" destId="{68117233-ACE7-4980-ACCB-BF9D956020D7}" srcOrd="1" destOrd="0" presId="urn:microsoft.com/office/officeart/2005/8/layout/vList3"/>
    <dgm:cxn modelId="{14DE2F80-451B-4AC7-AC76-5DE5BDD167CB}" type="presParOf" srcId="{BDEAFFA7-43AD-47DE-AB83-379A39BD37D0}" destId="{DDA22CBF-15BF-4F32-9A6F-78FFF2EE189C}" srcOrd="1" destOrd="0" presId="urn:microsoft.com/office/officeart/2005/8/layout/vList3"/>
    <dgm:cxn modelId="{FEB4EF73-7E8A-45C0-8758-7D66E94F83EE}" type="presParOf" srcId="{BDEAFFA7-43AD-47DE-AB83-379A39BD37D0}" destId="{5B43AD20-53E9-4837-AD6F-A20A5341DD7A}" srcOrd="2" destOrd="0" presId="urn:microsoft.com/office/officeart/2005/8/layout/vList3"/>
    <dgm:cxn modelId="{18C157C5-C4EB-40F8-9181-ECE4F1E7CC46}" type="presParOf" srcId="{5B43AD20-53E9-4837-AD6F-A20A5341DD7A}" destId="{BC0DE4D1-C850-415F-AABE-0383446FA278}" srcOrd="0" destOrd="0" presId="urn:microsoft.com/office/officeart/2005/8/layout/vList3"/>
    <dgm:cxn modelId="{520274EE-701B-44E9-865B-90E576BF6373}" type="presParOf" srcId="{5B43AD20-53E9-4837-AD6F-A20A5341DD7A}" destId="{8A365106-36CB-4D26-963D-ECD15614F202}" srcOrd="1" destOrd="0" presId="urn:microsoft.com/office/officeart/2005/8/layout/vList3"/>
    <dgm:cxn modelId="{4B6B14EF-725C-4B86-83F9-0737A1BCC253}" type="presParOf" srcId="{BDEAFFA7-43AD-47DE-AB83-379A39BD37D0}" destId="{53D461D5-0BB2-4677-8A49-10474CDDFAB5}" srcOrd="3" destOrd="0" presId="urn:microsoft.com/office/officeart/2005/8/layout/vList3"/>
    <dgm:cxn modelId="{BE1B5102-E5E7-41AB-A2F9-9663224D8B9B}" type="presParOf" srcId="{BDEAFFA7-43AD-47DE-AB83-379A39BD37D0}" destId="{DE044F2D-2C61-49EB-91AC-C1E7F64FB49B}" srcOrd="4" destOrd="0" presId="urn:microsoft.com/office/officeart/2005/8/layout/vList3"/>
    <dgm:cxn modelId="{E1FDA2AA-6BF5-414C-887C-54FC618876C1}" type="presParOf" srcId="{DE044F2D-2C61-49EB-91AC-C1E7F64FB49B}" destId="{46CCCEC7-A068-43E3-9DB9-F0C1377D8A01}" srcOrd="0" destOrd="0" presId="urn:microsoft.com/office/officeart/2005/8/layout/vList3"/>
    <dgm:cxn modelId="{833A2133-273C-44E0-A623-5E6F2BC50565}" type="presParOf" srcId="{DE044F2D-2C61-49EB-91AC-C1E7F64FB49B}" destId="{B71B7E07-13E5-413C-AACD-961B76F52F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1C252C-EFAB-4E09-8EB6-1DF27A5376C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80BA1194-0960-48A6-90E9-7758D6F70F0A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δέρματος.</a:t>
          </a:r>
          <a:endParaRPr lang="el-GR" b="1" dirty="0"/>
        </a:p>
      </dgm:t>
    </dgm:pt>
    <dgm:pt modelId="{023E1181-C428-473F-954E-90C3514A1A16}" type="parTrans" cxnId="{03243BE0-6B8D-48B4-A793-4152E6104DAE}">
      <dgm:prSet/>
      <dgm:spPr/>
      <dgm:t>
        <a:bodyPr/>
        <a:lstStyle/>
        <a:p>
          <a:endParaRPr lang="el-GR"/>
        </a:p>
      </dgm:t>
    </dgm:pt>
    <dgm:pt modelId="{8421AE6A-42DA-4835-93FE-E0295629F309}" type="sibTrans" cxnId="{03243BE0-6B8D-48B4-A793-4152E6104DAE}">
      <dgm:prSet/>
      <dgm:spPr/>
      <dgm:t>
        <a:bodyPr/>
        <a:lstStyle/>
        <a:p>
          <a:endParaRPr lang="el-GR"/>
        </a:p>
      </dgm:t>
    </dgm:pt>
    <dgm:pt modelId="{2E0DEB16-4F38-40A2-827B-FB1299BE55A2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θυρεοειδούς.</a:t>
          </a:r>
          <a:endParaRPr lang="el-GR" b="1" dirty="0"/>
        </a:p>
      </dgm:t>
    </dgm:pt>
    <dgm:pt modelId="{EA314B3E-21F1-4E97-B7B7-631BA4D35923}" type="parTrans" cxnId="{41E9780D-E927-4A12-B912-87EA7C0FB21C}">
      <dgm:prSet/>
      <dgm:spPr/>
      <dgm:t>
        <a:bodyPr/>
        <a:lstStyle/>
        <a:p>
          <a:endParaRPr lang="el-GR"/>
        </a:p>
      </dgm:t>
    </dgm:pt>
    <dgm:pt modelId="{A88EC3A5-C48F-42A9-9258-69001D214FDD}" type="sibTrans" cxnId="{41E9780D-E927-4A12-B912-87EA7C0FB21C}">
      <dgm:prSet/>
      <dgm:spPr/>
      <dgm:t>
        <a:bodyPr/>
        <a:lstStyle/>
        <a:p>
          <a:endParaRPr lang="el-GR"/>
        </a:p>
      </dgm:t>
    </dgm:pt>
    <dgm:pt modelId="{4F6DD2F7-4DB2-4F57-86C6-76FCB314CBAE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el-GR" b="1" dirty="0" smtClean="0"/>
            <a:t>Καρκίνος του φάρυγγα.</a:t>
          </a:r>
          <a:endParaRPr lang="el-GR" b="1" dirty="0"/>
        </a:p>
      </dgm:t>
    </dgm:pt>
    <dgm:pt modelId="{062AA9E9-457E-4717-9F19-7F226F7FE4DE}" type="parTrans" cxnId="{DCCAC7D0-CA94-45DC-AF68-A29C685EEE66}">
      <dgm:prSet/>
      <dgm:spPr/>
      <dgm:t>
        <a:bodyPr/>
        <a:lstStyle/>
        <a:p>
          <a:endParaRPr lang="el-GR"/>
        </a:p>
      </dgm:t>
    </dgm:pt>
    <dgm:pt modelId="{F6F6DF9A-E613-4231-91EE-DD6CAAD16505}" type="sibTrans" cxnId="{DCCAC7D0-CA94-45DC-AF68-A29C685EEE66}">
      <dgm:prSet/>
      <dgm:spPr/>
      <dgm:t>
        <a:bodyPr/>
        <a:lstStyle/>
        <a:p>
          <a:endParaRPr lang="el-GR"/>
        </a:p>
      </dgm:t>
    </dgm:pt>
    <dgm:pt modelId="{26B8984C-341B-4B0E-8C63-F0906065C9E3}" type="pres">
      <dgm:prSet presAssocID="{981C252C-EFAB-4E09-8EB6-1DF27A5376CA}" presName="linearFlow" presStyleCnt="0">
        <dgm:presLayoutVars>
          <dgm:dir/>
          <dgm:resizeHandles val="exact"/>
        </dgm:presLayoutVars>
      </dgm:prSet>
      <dgm:spPr/>
    </dgm:pt>
    <dgm:pt modelId="{5EC54DFD-E19F-4A3D-BA23-82AF9A453EAF}" type="pres">
      <dgm:prSet presAssocID="{80BA1194-0960-48A6-90E9-7758D6F70F0A}" presName="composite" presStyleCnt="0"/>
      <dgm:spPr/>
    </dgm:pt>
    <dgm:pt modelId="{A0ADDF4C-CA09-4F26-B930-28773C64121D}" type="pres">
      <dgm:prSet presAssocID="{80BA1194-0960-48A6-90E9-7758D6F70F0A}" presName="imgShp" presStyleLbl="fgImgPlace1" presStyleIdx="0" presStyleCnt="3" custScaleX="233753" custScaleY="230211" custLinFactNeighborX="-22539" custLinFactNeighborY="-385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BC2B5F-42A1-43C4-9708-BB8439B8F61B}" type="pres">
      <dgm:prSet presAssocID="{80BA1194-0960-48A6-90E9-7758D6F70F0A}" presName="txShp" presStyleLbl="node1" presStyleIdx="0" presStyleCnt="3" custScaleY="2299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6BAB82-6CF3-4E94-ACAD-3BC6F82852AA}" type="pres">
      <dgm:prSet presAssocID="{8421AE6A-42DA-4835-93FE-E0295629F309}" presName="spacing" presStyleCnt="0"/>
      <dgm:spPr/>
    </dgm:pt>
    <dgm:pt modelId="{8BF843A2-BF5E-4616-A1ED-20505F11E108}" type="pres">
      <dgm:prSet presAssocID="{2E0DEB16-4F38-40A2-827B-FB1299BE55A2}" presName="composite" presStyleCnt="0"/>
      <dgm:spPr/>
    </dgm:pt>
    <dgm:pt modelId="{4A1A467F-A988-406F-B6B9-0838756A855B}" type="pres">
      <dgm:prSet presAssocID="{2E0DEB16-4F38-40A2-827B-FB1299BE55A2}" presName="imgShp" presStyleLbl="fgImgPlace1" presStyleIdx="1" presStyleCnt="3" custScaleX="216152" custScaleY="261927"/>
      <dgm:spPr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219586-7EC9-46F7-90EE-3581A68994B3}" type="pres">
      <dgm:prSet presAssocID="{2E0DEB16-4F38-40A2-827B-FB1299BE55A2}" presName="txShp" presStyleLbl="node1" presStyleIdx="1" presStyleCnt="3" custScaleY="2432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3EE0B3-466F-44A5-A1BA-7CED6FBDCD3E}" type="pres">
      <dgm:prSet presAssocID="{A88EC3A5-C48F-42A9-9258-69001D214FDD}" presName="spacing" presStyleCnt="0"/>
      <dgm:spPr/>
    </dgm:pt>
    <dgm:pt modelId="{701D1FE4-EC2E-4E12-B6C3-E69E3C1EDCD7}" type="pres">
      <dgm:prSet presAssocID="{4F6DD2F7-4DB2-4F57-86C6-76FCB314CBAE}" presName="composite" presStyleCnt="0"/>
      <dgm:spPr/>
    </dgm:pt>
    <dgm:pt modelId="{21520F8C-415B-4449-889B-603821B1C5DF}" type="pres">
      <dgm:prSet presAssocID="{4F6DD2F7-4DB2-4F57-86C6-76FCB314CBAE}" presName="imgShp" presStyleLbl="fgImgPlace1" presStyleIdx="2" presStyleCnt="3" custScaleX="202324" custScaleY="247130"/>
      <dgm:spPr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124807-1D02-4DFC-82B3-782DC97E9794}" type="pres">
      <dgm:prSet presAssocID="{4F6DD2F7-4DB2-4F57-86C6-76FCB314CBAE}" presName="txShp" presStyleLbl="node1" presStyleIdx="2" presStyleCnt="3" custScaleX="107143" custScaleY="2320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AF2C8A0-ACC2-4098-A2BD-46F8218D7232}" type="presOf" srcId="{981C252C-EFAB-4E09-8EB6-1DF27A5376CA}" destId="{26B8984C-341B-4B0E-8C63-F0906065C9E3}" srcOrd="0" destOrd="0" presId="urn:microsoft.com/office/officeart/2005/8/layout/vList3"/>
    <dgm:cxn modelId="{03243BE0-6B8D-48B4-A793-4152E6104DAE}" srcId="{981C252C-EFAB-4E09-8EB6-1DF27A5376CA}" destId="{80BA1194-0960-48A6-90E9-7758D6F70F0A}" srcOrd="0" destOrd="0" parTransId="{023E1181-C428-473F-954E-90C3514A1A16}" sibTransId="{8421AE6A-42DA-4835-93FE-E0295629F309}"/>
    <dgm:cxn modelId="{48AEB781-E1C7-4B75-8859-7E23CEF5F7A1}" type="presOf" srcId="{4F6DD2F7-4DB2-4F57-86C6-76FCB314CBAE}" destId="{76124807-1D02-4DFC-82B3-782DC97E9794}" srcOrd="0" destOrd="0" presId="urn:microsoft.com/office/officeart/2005/8/layout/vList3"/>
    <dgm:cxn modelId="{DCCAC7D0-CA94-45DC-AF68-A29C685EEE66}" srcId="{981C252C-EFAB-4E09-8EB6-1DF27A5376CA}" destId="{4F6DD2F7-4DB2-4F57-86C6-76FCB314CBAE}" srcOrd="2" destOrd="0" parTransId="{062AA9E9-457E-4717-9F19-7F226F7FE4DE}" sibTransId="{F6F6DF9A-E613-4231-91EE-DD6CAAD16505}"/>
    <dgm:cxn modelId="{F6D3EA24-0431-4E55-91BE-AA1AC1099585}" type="presOf" srcId="{80BA1194-0960-48A6-90E9-7758D6F70F0A}" destId="{C2BC2B5F-42A1-43C4-9708-BB8439B8F61B}" srcOrd="0" destOrd="0" presId="urn:microsoft.com/office/officeart/2005/8/layout/vList3"/>
    <dgm:cxn modelId="{41E9780D-E927-4A12-B912-87EA7C0FB21C}" srcId="{981C252C-EFAB-4E09-8EB6-1DF27A5376CA}" destId="{2E0DEB16-4F38-40A2-827B-FB1299BE55A2}" srcOrd="1" destOrd="0" parTransId="{EA314B3E-21F1-4E97-B7B7-631BA4D35923}" sibTransId="{A88EC3A5-C48F-42A9-9258-69001D214FDD}"/>
    <dgm:cxn modelId="{05E9653D-D8D5-4F28-A237-10393BCBDBAB}" type="presOf" srcId="{2E0DEB16-4F38-40A2-827B-FB1299BE55A2}" destId="{21219586-7EC9-46F7-90EE-3581A68994B3}" srcOrd="0" destOrd="0" presId="urn:microsoft.com/office/officeart/2005/8/layout/vList3"/>
    <dgm:cxn modelId="{D9036120-74CA-415B-BBDF-2F26CEB2739B}" type="presParOf" srcId="{26B8984C-341B-4B0E-8C63-F0906065C9E3}" destId="{5EC54DFD-E19F-4A3D-BA23-82AF9A453EAF}" srcOrd="0" destOrd="0" presId="urn:microsoft.com/office/officeart/2005/8/layout/vList3"/>
    <dgm:cxn modelId="{B51AA366-5EB4-4C27-A06E-5BF6BFCBE1E2}" type="presParOf" srcId="{5EC54DFD-E19F-4A3D-BA23-82AF9A453EAF}" destId="{A0ADDF4C-CA09-4F26-B930-28773C64121D}" srcOrd="0" destOrd="0" presId="urn:microsoft.com/office/officeart/2005/8/layout/vList3"/>
    <dgm:cxn modelId="{D01A9D7D-10EB-4DCF-A0B4-5E88E2D5A997}" type="presParOf" srcId="{5EC54DFD-E19F-4A3D-BA23-82AF9A453EAF}" destId="{C2BC2B5F-42A1-43C4-9708-BB8439B8F61B}" srcOrd="1" destOrd="0" presId="urn:microsoft.com/office/officeart/2005/8/layout/vList3"/>
    <dgm:cxn modelId="{B93C794C-F8CC-492A-B160-3C54D446499C}" type="presParOf" srcId="{26B8984C-341B-4B0E-8C63-F0906065C9E3}" destId="{346BAB82-6CF3-4E94-ACAD-3BC6F82852AA}" srcOrd="1" destOrd="0" presId="urn:microsoft.com/office/officeart/2005/8/layout/vList3"/>
    <dgm:cxn modelId="{5D3F031E-7562-4A36-9F30-9A4B55B50AE3}" type="presParOf" srcId="{26B8984C-341B-4B0E-8C63-F0906065C9E3}" destId="{8BF843A2-BF5E-4616-A1ED-20505F11E108}" srcOrd="2" destOrd="0" presId="urn:microsoft.com/office/officeart/2005/8/layout/vList3"/>
    <dgm:cxn modelId="{D2F8F30A-A860-4B42-A02C-1A94D7B17404}" type="presParOf" srcId="{8BF843A2-BF5E-4616-A1ED-20505F11E108}" destId="{4A1A467F-A988-406F-B6B9-0838756A855B}" srcOrd="0" destOrd="0" presId="urn:microsoft.com/office/officeart/2005/8/layout/vList3"/>
    <dgm:cxn modelId="{F0D93D69-6F90-45AC-99E3-29728E36D911}" type="presParOf" srcId="{8BF843A2-BF5E-4616-A1ED-20505F11E108}" destId="{21219586-7EC9-46F7-90EE-3581A68994B3}" srcOrd="1" destOrd="0" presId="urn:microsoft.com/office/officeart/2005/8/layout/vList3"/>
    <dgm:cxn modelId="{2F74BCC3-0EA3-461C-A4CF-5C96051DFB50}" type="presParOf" srcId="{26B8984C-341B-4B0E-8C63-F0906065C9E3}" destId="{483EE0B3-466F-44A5-A1BA-7CED6FBDCD3E}" srcOrd="3" destOrd="0" presId="urn:microsoft.com/office/officeart/2005/8/layout/vList3"/>
    <dgm:cxn modelId="{879BAB0D-9A55-44FA-94E9-D3A176635C22}" type="presParOf" srcId="{26B8984C-341B-4B0E-8C63-F0906065C9E3}" destId="{701D1FE4-EC2E-4E12-B6C3-E69E3C1EDCD7}" srcOrd="4" destOrd="0" presId="urn:microsoft.com/office/officeart/2005/8/layout/vList3"/>
    <dgm:cxn modelId="{ECFF0483-8989-4757-A679-FB5CBF87E93C}" type="presParOf" srcId="{701D1FE4-EC2E-4E12-B6C3-E69E3C1EDCD7}" destId="{21520F8C-415B-4449-889B-603821B1C5DF}" srcOrd="0" destOrd="0" presId="urn:microsoft.com/office/officeart/2005/8/layout/vList3"/>
    <dgm:cxn modelId="{CD1845D2-D4CA-4C4D-BDE6-E5A84A1AA284}" type="presParOf" srcId="{701D1FE4-EC2E-4E12-B6C3-E69E3C1EDCD7}" destId="{76124807-1D02-4DFC-82B3-782DC97E97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FE9509-31CE-4801-897C-4D3CCCCB52A9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875B1FB6-9D05-44AE-A926-133272EF23C1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Κάπνισμα</a:t>
          </a:r>
          <a:endParaRPr lang="el-GR" dirty="0">
            <a:solidFill>
              <a:schemeClr val="tx1"/>
            </a:solidFill>
          </a:endParaRPr>
        </a:p>
      </dgm:t>
    </dgm:pt>
    <dgm:pt modelId="{F023F29A-5F86-4A6E-BE80-B70040E17BA2}" type="parTrans" cxnId="{4CEA4265-6DF8-4BD9-B684-87EF8FC69E3B}">
      <dgm:prSet/>
      <dgm:spPr/>
      <dgm:t>
        <a:bodyPr/>
        <a:lstStyle/>
        <a:p>
          <a:endParaRPr lang="el-GR"/>
        </a:p>
      </dgm:t>
    </dgm:pt>
    <dgm:pt modelId="{CD7E5DE2-43F6-4F71-9682-19E732F76C4F}" type="sibTrans" cxnId="{4CEA4265-6DF8-4BD9-B684-87EF8FC69E3B}">
      <dgm:prSet/>
      <dgm:spPr/>
      <dgm:t>
        <a:bodyPr/>
        <a:lstStyle/>
        <a:p>
          <a:endParaRPr lang="el-GR"/>
        </a:p>
      </dgm:t>
    </dgm:pt>
    <dgm:pt modelId="{0DEB3CDD-7B8B-4A67-813C-F22E00393CDB}">
      <dgm:prSet phldrT="[Text]"/>
      <dgm:spPr/>
      <dgm:t>
        <a:bodyPr/>
        <a:lstStyle/>
        <a:p>
          <a:r>
            <a:rPr lang="el-GR" dirty="0" smtClean="0"/>
            <a:t>Έκθεση στον ήλιο</a:t>
          </a:r>
          <a:endParaRPr lang="el-GR" dirty="0"/>
        </a:p>
      </dgm:t>
    </dgm:pt>
    <dgm:pt modelId="{E9D88B3B-F9E8-4046-B43A-4FDDF1EEF067}" type="parTrans" cxnId="{5A36A257-2582-4692-8EAC-BE7CAECC19AA}">
      <dgm:prSet/>
      <dgm:spPr/>
      <dgm:t>
        <a:bodyPr/>
        <a:lstStyle/>
        <a:p>
          <a:endParaRPr lang="el-GR"/>
        </a:p>
      </dgm:t>
    </dgm:pt>
    <dgm:pt modelId="{3345D78E-76D6-42F1-B05F-64F6314E2BED}" type="sibTrans" cxnId="{5A36A257-2582-4692-8EAC-BE7CAECC19AA}">
      <dgm:prSet/>
      <dgm:spPr/>
      <dgm:t>
        <a:bodyPr/>
        <a:lstStyle/>
        <a:p>
          <a:endParaRPr lang="el-GR"/>
        </a:p>
      </dgm:t>
    </dgm:pt>
    <dgm:pt modelId="{59F126CD-C93B-4F6F-BB20-748BD47755D4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Ναρκωτικές ουσίες</a:t>
          </a:r>
          <a:endParaRPr lang="el-GR" dirty="0">
            <a:solidFill>
              <a:schemeClr val="tx1"/>
            </a:solidFill>
          </a:endParaRPr>
        </a:p>
      </dgm:t>
    </dgm:pt>
    <dgm:pt modelId="{C5D4A3A5-7624-4C88-B3CE-AAE59BDCBD8C}" type="parTrans" cxnId="{FE788510-9DCC-4524-919C-F9DB90D697BC}">
      <dgm:prSet/>
      <dgm:spPr/>
      <dgm:t>
        <a:bodyPr/>
        <a:lstStyle/>
        <a:p>
          <a:endParaRPr lang="el-GR"/>
        </a:p>
      </dgm:t>
    </dgm:pt>
    <dgm:pt modelId="{7A27E108-ED9A-4195-BD3A-D3715DE62095}" type="sibTrans" cxnId="{FE788510-9DCC-4524-919C-F9DB90D697BC}">
      <dgm:prSet/>
      <dgm:spPr/>
      <dgm:t>
        <a:bodyPr/>
        <a:lstStyle/>
        <a:p>
          <a:endParaRPr lang="el-GR"/>
        </a:p>
      </dgm:t>
    </dgm:pt>
    <dgm:pt modelId="{B86AFD1D-BC75-47B1-B78A-34B416BD8806}">
      <dgm:prSet phldrT="[Text]"/>
      <dgm:spPr/>
      <dgm:t>
        <a:bodyPr/>
        <a:lstStyle/>
        <a:p>
          <a:r>
            <a:rPr lang="el-GR" dirty="0" smtClean="0"/>
            <a:t>Ραδιενέργεια</a:t>
          </a:r>
          <a:endParaRPr lang="el-GR" dirty="0"/>
        </a:p>
      </dgm:t>
    </dgm:pt>
    <dgm:pt modelId="{E6EF9DA8-B14D-400F-9C9A-46C3E8D62EDB}" type="parTrans" cxnId="{C5531BF9-8B3B-49C6-AB23-FBAFE6858D56}">
      <dgm:prSet/>
      <dgm:spPr/>
      <dgm:t>
        <a:bodyPr/>
        <a:lstStyle/>
        <a:p>
          <a:endParaRPr lang="el-GR"/>
        </a:p>
      </dgm:t>
    </dgm:pt>
    <dgm:pt modelId="{89BA031F-0891-4E6F-A296-E71A4E0517B0}" type="sibTrans" cxnId="{C5531BF9-8B3B-49C6-AB23-FBAFE6858D56}">
      <dgm:prSet/>
      <dgm:spPr/>
      <dgm:t>
        <a:bodyPr/>
        <a:lstStyle/>
        <a:p>
          <a:endParaRPr lang="el-GR"/>
        </a:p>
      </dgm:t>
    </dgm:pt>
    <dgm:pt modelId="{C59E3029-FA62-4B06-894D-E644C45C8B91}" type="pres">
      <dgm:prSet presAssocID="{89FE9509-31CE-4801-897C-4D3CCCCB52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91D888-91E9-47E7-9125-8DEEF19AAB8F}" type="pres">
      <dgm:prSet presAssocID="{875B1FB6-9D05-44AE-A926-133272EF23C1}" presName="parentText" presStyleLbl="node1" presStyleIdx="0" presStyleCnt="2" custScaleY="169540" custLinFactNeighborX="-104" custLinFactNeighborY="-5144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3B6D10-D9DE-4BA3-9E7A-BA4B969FEB13}" type="pres">
      <dgm:prSet presAssocID="{875B1FB6-9D05-44AE-A926-133272EF23C1}" presName="childText" presStyleLbl="revTx" presStyleIdx="0" presStyleCnt="2" custScaleY="110352" custLinFactNeighborX="-1783" custLinFactNeighborY="-66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87D90F-1DF7-43B6-9263-A69F047BBA9D}" type="pres">
      <dgm:prSet presAssocID="{59F126CD-C93B-4F6F-BB20-748BD47755D4}" presName="parentText" presStyleLbl="node1" presStyleIdx="1" presStyleCnt="2" custScaleY="146674" custLinFactNeighborY="-3579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CBDF48-D49C-478D-B744-931464D4AAF1}" type="pres">
      <dgm:prSet presAssocID="{59F126CD-C93B-4F6F-BB20-748BD47755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531BF9-8B3B-49C6-AB23-FBAFE6858D56}" srcId="{59F126CD-C93B-4F6F-BB20-748BD47755D4}" destId="{B86AFD1D-BC75-47B1-B78A-34B416BD8806}" srcOrd="0" destOrd="0" parTransId="{E6EF9DA8-B14D-400F-9C9A-46C3E8D62EDB}" sibTransId="{89BA031F-0891-4E6F-A296-E71A4E0517B0}"/>
    <dgm:cxn modelId="{FE788510-9DCC-4524-919C-F9DB90D697BC}" srcId="{89FE9509-31CE-4801-897C-4D3CCCCB52A9}" destId="{59F126CD-C93B-4F6F-BB20-748BD47755D4}" srcOrd="1" destOrd="0" parTransId="{C5D4A3A5-7624-4C88-B3CE-AAE59BDCBD8C}" sibTransId="{7A27E108-ED9A-4195-BD3A-D3715DE62095}"/>
    <dgm:cxn modelId="{68CBAA6A-1D3F-4DEC-98BA-3D2D8123EEC6}" type="presOf" srcId="{B86AFD1D-BC75-47B1-B78A-34B416BD8806}" destId="{0FCBDF48-D49C-478D-B744-931464D4AAF1}" srcOrd="0" destOrd="0" presId="urn:microsoft.com/office/officeart/2005/8/layout/vList2"/>
    <dgm:cxn modelId="{E8071A9D-61CC-457A-A78E-CE548B4A256F}" type="presOf" srcId="{875B1FB6-9D05-44AE-A926-133272EF23C1}" destId="{1291D888-91E9-47E7-9125-8DEEF19AAB8F}" srcOrd="0" destOrd="0" presId="urn:microsoft.com/office/officeart/2005/8/layout/vList2"/>
    <dgm:cxn modelId="{BD6731E1-E80D-4F41-B0C4-11C4AF474DB0}" type="presOf" srcId="{89FE9509-31CE-4801-897C-4D3CCCCB52A9}" destId="{C59E3029-FA62-4B06-894D-E644C45C8B91}" srcOrd="0" destOrd="0" presId="urn:microsoft.com/office/officeart/2005/8/layout/vList2"/>
    <dgm:cxn modelId="{9573DA1A-F705-452B-89FF-1B2B480AB8C7}" type="presOf" srcId="{59F126CD-C93B-4F6F-BB20-748BD47755D4}" destId="{D087D90F-1DF7-43B6-9263-A69F047BBA9D}" srcOrd="0" destOrd="0" presId="urn:microsoft.com/office/officeart/2005/8/layout/vList2"/>
    <dgm:cxn modelId="{5A36A257-2582-4692-8EAC-BE7CAECC19AA}" srcId="{875B1FB6-9D05-44AE-A926-133272EF23C1}" destId="{0DEB3CDD-7B8B-4A67-813C-F22E00393CDB}" srcOrd="0" destOrd="0" parTransId="{E9D88B3B-F9E8-4046-B43A-4FDDF1EEF067}" sibTransId="{3345D78E-76D6-42F1-B05F-64F6314E2BED}"/>
    <dgm:cxn modelId="{EB1270EB-9B1F-4131-9A0A-1C2C532E4E10}" type="presOf" srcId="{0DEB3CDD-7B8B-4A67-813C-F22E00393CDB}" destId="{DA3B6D10-D9DE-4BA3-9E7A-BA4B969FEB13}" srcOrd="0" destOrd="0" presId="urn:microsoft.com/office/officeart/2005/8/layout/vList2"/>
    <dgm:cxn modelId="{4CEA4265-6DF8-4BD9-B684-87EF8FC69E3B}" srcId="{89FE9509-31CE-4801-897C-4D3CCCCB52A9}" destId="{875B1FB6-9D05-44AE-A926-133272EF23C1}" srcOrd="0" destOrd="0" parTransId="{F023F29A-5F86-4A6E-BE80-B70040E17BA2}" sibTransId="{CD7E5DE2-43F6-4F71-9682-19E732F76C4F}"/>
    <dgm:cxn modelId="{668CD9AB-B668-404E-8F63-BDF11FB8C2CA}" type="presParOf" srcId="{C59E3029-FA62-4B06-894D-E644C45C8B91}" destId="{1291D888-91E9-47E7-9125-8DEEF19AAB8F}" srcOrd="0" destOrd="0" presId="urn:microsoft.com/office/officeart/2005/8/layout/vList2"/>
    <dgm:cxn modelId="{1C12CA9A-A2ED-4A7C-9232-15A1B31E6FAE}" type="presParOf" srcId="{C59E3029-FA62-4B06-894D-E644C45C8B91}" destId="{DA3B6D10-D9DE-4BA3-9E7A-BA4B969FEB13}" srcOrd="1" destOrd="0" presId="urn:microsoft.com/office/officeart/2005/8/layout/vList2"/>
    <dgm:cxn modelId="{4E5B7C83-354E-418D-911D-9DA46991EA29}" type="presParOf" srcId="{C59E3029-FA62-4B06-894D-E644C45C8B91}" destId="{D087D90F-1DF7-43B6-9263-A69F047BBA9D}" srcOrd="2" destOrd="0" presId="urn:microsoft.com/office/officeart/2005/8/layout/vList2"/>
    <dgm:cxn modelId="{9AAD70EB-0C9E-4040-B55B-6909B2C5D3BE}" type="presParOf" srcId="{C59E3029-FA62-4B06-894D-E644C45C8B91}" destId="{0FCBDF48-D49C-478D-B744-931464D4AA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5527C5-DF7D-497F-8FF4-C0985F38CC46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85AB0DE8-91B0-459D-8DE3-93E8126E05D0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Αλκοόλ</a:t>
          </a:r>
          <a:endParaRPr lang="el-GR" dirty="0">
            <a:solidFill>
              <a:schemeClr val="tx1"/>
            </a:solidFill>
          </a:endParaRPr>
        </a:p>
      </dgm:t>
    </dgm:pt>
    <dgm:pt modelId="{F52B22AC-B2D0-4B8C-A8AD-AB9EE4D1F070}" type="parTrans" cxnId="{03D869BE-1421-4ADD-97AB-FA7945B14AC6}">
      <dgm:prSet/>
      <dgm:spPr/>
      <dgm:t>
        <a:bodyPr/>
        <a:lstStyle/>
        <a:p>
          <a:endParaRPr lang="el-GR"/>
        </a:p>
      </dgm:t>
    </dgm:pt>
    <dgm:pt modelId="{0D7DD387-F9A3-4178-92BA-CE36BAC3C150}" type="sibTrans" cxnId="{03D869BE-1421-4ADD-97AB-FA7945B14AC6}">
      <dgm:prSet/>
      <dgm:spPr/>
      <dgm:t>
        <a:bodyPr/>
        <a:lstStyle/>
        <a:p>
          <a:endParaRPr lang="el-GR"/>
        </a:p>
      </dgm:t>
    </dgm:pt>
    <dgm:pt modelId="{967FEA95-E294-4BDB-843F-2950EFB45B86}">
      <dgm:prSet phldrT="[Text]"/>
      <dgm:spPr/>
      <dgm:t>
        <a:bodyPr/>
        <a:lstStyle/>
        <a:p>
          <a:r>
            <a:rPr lang="el-GR" dirty="0" smtClean="0"/>
            <a:t>Διατροφή</a:t>
          </a:r>
          <a:endParaRPr lang="el-GR" dirty="0"/>
        </a:p>
      </dgm:t>
    </dgm:pt>
    <dgm:pt modelId="{F647B464-FDCA-4275-A2CC-8688DD3F536D}" type="parTrans" cxnId="{AAEE039A-0F89-48E4-8FEC-9BD280D40CA7}">
      <dgm:prSet/>
      <dgm:spPr/>
      <dgm:t>
        <a:bodyPr/>
        <a:lstStyle/>
        <a:p>
          <a:endParaRPr lang="el-GR"/>
        </a:p>
      </dgm:t>
    </dgm:pt>
    <dgm:pt modelId="{A055D2EA-565F-4524-B876-0E17977C53EC}" type="sibTrans" cxnId="{AAEE039A-0F89-48E4-8FEC-9BD280D40CA7}">
      <dgm:prSet/>
      <dgm:spPr/>
      <dgm:t>
        <a:bodyPr/>
        <a:lstStyle/>
        <a:p>
          <a:endParaRPr lang="el-GR"/>
        </a:p>
      </dgm:t>
    </dgm:pt>
    <dgm:pt modelId="{65A987FB-6803-493D-BB33-B4B383A77AA9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Οικογενειακο ιστορικό</a:t>
          </a:r>
          <a:endParaRPr lang="el-GR" dirty="0">
            <a:solidFill>
              <a:schemeClr val="tx1"/>
            </a:solidFill>
          </a:endParaRPr>
        </a:p>
      </dgm:t>
    </dgm:pt>
    <dgm:pt modelId="{204713E9-8865-48B8-BD33-95EEBD08223D}" type="parTrans" cxnId="{990D50FE-DB9F-4C4D-B09A-6A9FA95B5C57}">
      <dgm:prSet/>
      <dgm:spPr/>
      <dgm:t>
        <a:bodyPr/>
        <a:lstStyle/>
        <a:p>
          <a:endParaRPr lang="el-GR"/>
        </a:p>
      </dgm:t>
    </dgm:pt>
    <dgm:pt modelId="{345B3874-EAD1-43DE-A72C-737C22548264}" type="sibTrans" cxnId="{990D50FE-DB9F-4C4D-B09A-6A9FA95B5C57}">
      <dgm:prSet/>
      <dgm:spPr/>
      <dgm:t>
        <a:bodyPr/>
        <a:lstStyle/>
        <a:p>
          <a:endParaRPr lang="el-GR"/>
        </a:p>
      </dgm:t>
    </dgm:pt>
    <dgm:pt modelId="{0B9C14E1-9DCC-4D1B-9DED-37974D14AC54}">
      <dgm:prSet phldrT="[Text]"/>
      <dgm:spPr/>
      <dgm:t>
        <a:bodyPr/>
        <a:lstStyle/>
        <a:p>
          <a:r>
            <a:rPr lang="el-GR" dirty="0" smtClean="0"/>
            <a:t>Καθιστική ζωή </a:t>
          </a:r>
          <a:endParaRPr lang="el-GR" dirty="0"/>
        </a:p>
      </dgm:t>
    </dgm:pt>
    <dgm:pt modelId="{E412E145-814C-41FA-AC93-AFC7D8D6507F}" type="parTrans" cxnId="{B985A95A-DE1A-4072-AB01-3D56C418CFC7}">
      <dgm:prSet/>
      <dgm:spPr/>
      <dgm:t>
        <a:bodyPr/>
        <a:lstStyle/>
        <a:p>
          <a:endParaRPr lang="el-GR"/>
        </a:p>
      </dgm:t>
    </dgm:pt>
    <dgm:pt modelId="{2B79F87F-E224-4478-83B0-4F4C4AACEE1F}" type="sibTrans" cxnId="{B985A95A-DE1A-4072-AB01-3D56C418CFC7}">
      <dgm:prSet/>
      <dgm:spPr/>
      <dgm:t>
        <a:bodyPr/>
        <a:lstStyle/>
        <a:p>
          <a:endParaRPr lang="el-GR"/>
        </a:p>
      </dgm:t>
    </dgm:pt>
    <dgm:pt modelId="{E0B35F3D-760B-4999-8B25-E8B917ED7BBC}" type="pres">
      <dgm:prSet presAssocID="{615527C5-DF7D-497F-8FF4-C0985F38CC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57C7D3-B238-4389-9B63-523F046A0120}" type="pres">
      <dgm:prSet presAssocID="{85AB0DE8-91B0-459D-8DE3-93E8126E05D0}" presName="parentText" presStyleLbl="node1" presStyleIdx="0" presStyleCnt="2" custLinFactNeighborX="6228" custLinFactNeighborY="-5676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C32905-2EA3-478F-B43D-5A5B82C28D2C}" type="pres">
      <dgm:prSet presAssocID="{85AB0DE8-91B0-459D-8DE3-93E8126E05D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51AB29-D59B-46A0-AB52-97C17FE50B0F}" type="pres">
      <dgm:prSet presAssocID="{65A987FB-6803-493D-BB33-B4B383A77A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3C63E-EE02-443F-B141-74DDA46208E9}" type="pres">
      <dgm:prSet presAssocID="{65A987FB-6803-493D-BB33-B4B383A77AA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D869BE-1421-4ADD-97AB-FA7945B14AC6}" srcId="{615527C5-DF7D-497F-8FF4-C0985F38CC46}" destId="{85AB0DE8-91B0-459D-8DE3-93E8126E05D0}" srcOrd="0" destOrd="0" parTransId="{F52B22AC-B2D0-4B8C-A8AD-AB9EE4D1F070}" sibTransId="{0D7DD387-F9A3-4178-92BA-CE36BAC3C150}"/>
    <dgm:cxn modelId="{990D50FE-DB9F-4C4D-B09A-6A9FA95B5C57}" srcId="{615527C5-DF7D-497F-8FF4-C0985F38CC46}" destId="{65A987FB-6803-493D-BB33-B4B383A77AA9}" srcOrd="1" destOrd="0" parTransId="{204713E9-8865-48B8-BD33-95EEBD08223D}" sibTransId="{345B3874-EAD1-43DE-A72C-737C22548264}"/>
    <dgm:cxn modelId="{B985A95A-DE1A-4072-AB01-3D56C418CFC7}" srcId="{65A987FB-6803-493D-BB33-B4B383A77AA9}" destId="{0B9C14E1-9DCC-4D1B-9DED-37974D14AC54}" srcOrd="0" destOrd="0" parTransId="{E412E145-814C-41FA-AC93-AFC7D8D6507F}" sibTransId="{2B79F87F-E224-4478-83B0-4F4C4AACEE1F}"/>
    <dgm:cxn modelId="{918992C6-7B09-4F6D-A823-51D9C071BB35}" type="presOf" srcId="{85AB0DE8-91B0-459D-8DE3-93E8126E05D0}" destId="{AC57C7D3-B238-4389-9B63-523F046A0120}" srcOrd="0" destOrd="0" presId="urn:microsoft.com/office/officeart/2005/8/layout/vList2"/>
    <dgm:cxn modelId="{C8414356-68F4-433A-9BDB-AD5A998D220A}" type="presOf" srcId="{65A987FB-6803-493D-BB33-B4B383A77AA9}" destId="{6851AB29-D59B-46A0-AB52-97C17FE50B0F}" srcOrd="0" destOrd="0" presId="urn:microsoft.com/office/officeart/2005/8/layout/vList2"/>
    <dgm:cxn modelId="{AAEE039A-0F89-48E4-8FEC-9BD280D40CA7}" srcId="{85AB0DE8-91B0-459D-8DE3-93E8126E05D0}" destId="{967FEA95-E294-4BDB-843F-2950EFB45B86}" srcOrd="0" destOrd="0" parTransId="{F647B464-FDCA-4275-A2CC-8688DD3F536D}" sibTransId="{A055D2EA-565F-4524-B876-0E17977C53EC}"/>
    <dgm:cxn modelId="{8EFE1C47-6C60-441C-BB30-C3E17B1C2811}" type="presOf" srcId="{0B9C14E1-9DCC-4D1B-9DED-37974D14AC54}" destId="{0913C63E-EE02-443F-B141-74DDA46208E9}" srcOrd="0" destOrd="0" presId="urn:microsoft.com/office/officeart/2005/8/layout/vList2"/>
    <dgm:cxn modelId="{5310B43D-6AA3-4D2D-AE61-38FDFACAB3C9}" type="presOf" srcId="{615527C5-DF7D-497F-8FF4-C0985F38CC46}" destId="{E0B35F3D-760B-4999-8B25-E8B917ED7BBC}" srcOrd="0" destOrd="0" presId="urn:microsoft.com/office/officeart/2005/8/layout/vList2"/>
    <dgm:cxn modelId="{842A5284-8E5E-4931-84A8-1FE6D8BAD890}" type="presOf" srcId="{967FEA95-E294-4BDB-843F-2950EFB45B86}" destId="{DFC32905-2EA3-478F-B43D-5A5B82C28D2C}" srcOrd="0" destOrd="0" presId="urn:microsoft.com/office/officeart/2005/8/layout/vList2"/>
    <dgm:cxn modelId="{9DB986CD-65E3-48C0-A5AF-150FD19D22B2}" type="presParOf" srcId="{E0B35F3D-760B-4999-8B25-E8B917ED7BBC}" destId="{AC57C7D3-B238-4389-9B63-523F046A0120}" srcOrd="0" destOrd="0" presId="urn:microsoft.com/office/officeart/2005/8/layout/vList2"/>
    <dgm:cxn modelId="{F22A80F4-EBEF-4B3B-B90C-3B3A700522B8}" type="presParOf" srcId="{E0B35F3D-760B-4999-8B25-E8B917ED7BBC}" destId="{DFC32905-2EA3-478F-B43D-5A5B82C28D2C}" srcOrd="1" destOrd="0" presId="urn:microsoft.com/office/officeart/2005/8/layout/vList2"/>
    <dgm:cxn modelId="{73D20F5A-B17D-4CED-8386-217152D5BF39}" type="presParOf" srcId="{E0B35F3D-760B-4999-8B25-E8B917ED7BBC}" destId="{6851AB29-D59B-46A0-AB52-97C17FE50B0F}" srcOrd="2" destOrd="0" presId="urn:microsoft.com/office/officeart/2005/8/layout/vList2"/>
    <dgm:cxn modelId="{3EA601EC-40FC-4A76-AF20-9BB4481711D1}" type="presParOf" srcId="{E0B35F3D-760B-4999-8B25-E8B917ED7BBC}" destId="{0913C63E-EE02-443F-B141-74DDA46208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D6613-ABA8-4982-8498-7584966C0F48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D432CF4-FFFF-40EB-958B-B3D65B97C14E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Ανθυγιεινό περιβάλλον</a:t>
          </a:r>
          <a:endParaRPr lang="el-GR" dirty="0">
            <a:solidFill>
              <a:schemeClr val="tx1"/>
            </a:solidFill>
          </a:endParaRPr>
        </a:p>
      </dgm:t>
    </dgm:pt>
    <dgm:pt modelId="{AB54354F-9EC8-42D7-8157-C223E30A1EAB}" type="parTrans" cxnId="{3B95B9D9-2AD7-40F9-AEE1-A5A33807312D}">
      <dgm:prSet/>
      <dgm:spPr/>
      <dgm:t>
        <a:bodyPr/>
        <a:lstStyle/>
        <a:p>
          <a:endParaRPr lang="el-GR"/>
        </a:p>
      </dgm:t>
    </dgm:pt>
    <dgm:pt modelId="{78CA808A-04F1-4712-B884-E438C0E097B0}" type="sibTrans" cxnId="{3B95B9D9-2AD7-40F9-AEE1-A5A33807312D}">
      <dgm:prSet/>
      <dgm:spPr/>
      <dgm:t>
        <a:bodyPr/>
        <a:lstStyle/>
        <a:p>
          <a:endParaRPr lang="el-GR"/>
        </a:p>
      </dgm:t>
    </dgm:pt>
    <dgm:pt modelId="{2C0410EA-21EA-4867-AA2B-05CD1FA1B319}">
      <dgm:prSet phldrT="[Text]"/>
      <dgm:spPr/>
      <dgm:t>
        <a:bodyPr/>
        <a:lstStyle/>
        <a:p>
          <a:r>
            <a:rPr lang="el-GR" dirty="0" smtClean="0"/>
            <a:t>Ελλιπής άσκηση</a:t>
          </a:r>
          <a:endParaRPr lang="el-GR" dirty="0"/>
        </a:p>
      </dgm:t>
    </dgm:pt>
    <dgm:pt modelId="{2B0C3737-C432-4FD5-B062-81A40B52DAA0}" type="parTrans" cxnId="{7EDFEC3F-AB3A-4FD0-9B0E-174ED5B6AA63}">
      <dgm:prSet/>
      <dgm:spPr/>
      <dgm:t>
        <a:bodyPr/>
        <a:lstStyle/>
        <a:p>
          <a:endParaRPr lang="el-GR"/>
        </a:p>
      </dgm:t>
    </dgm:pt>
    <dgm:pt modelId="{8424BAD9-ACBC-4434-95B8-4EA2B6D181AB}" type="sibTrans" cxnId="{7EDFEC3F-AB3A-4FD0-9B0E-174ED5B6AA63}">
      <dgm:prSet/>
      <dgm:spPr/>
      <dgm:t>
        <a:bodyPr/>
        <a:lstStyle/>
        <a:p>
          <a:endParaRPr lang="el-GR"/>
        </a:p>
      </dgm:t>
    </dgm:pt>
    <dgm:pt modelId="{158A4462-FD0A-466E-98A6-9A160AEF59E0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Ηλεκτομαγνητικά πέδια </a:t>
          </a:r>
          <a:endParaRPr lang="el-GR" dirty="0">
            <a:solidFill>
              <a:schemeClr val="tx1"/>
            </a:solidFill>
          </a:endParaRPr>
        </a:p>
      </dgm:t>
    </dgm:pt>
    <dgm:pt modelId="{28D74B26-35FC-4769-B589-21FEDB4DBE6B}" type="parTrans" cxnId="{2FC75F98-5026-4089-83C9-236302BCFB93}">
      <dgm:prSet/>
      <dgm:spPr/>
      <dgm:t>
        <a:bodyPr/>
        <a:lstStyle/>
        <a:p>
          <a:endParaRPr lang="el-GR"/>
        </a:p>
      </dgm:t>
    </dgm:pt>
    <dgm:pt modelId="{10820378-C670-4A0F-A1C7-F4962DE25C2E}" type="sibTrans" cxnId="{2FC75F98-5026-4089-83C9-236302BCFB93}">
      <dgm:prSet/>
      <dgm:spPr/>
      <dgm:t>
        <a:bodyPr/>
        <a:lstStyle/>
        <a:p>
          <a:endParaRPr lang="el-GR"/>
        </a:p>
      </dgm:t>
    </dgm:pt>
    <dgm:pt modelId="{45AFEAE2-4E36-43C8-B489-25EA1D251DB4}">
      <dgm:prSet phldrT="[Text]"/>
      <dgm:spPr/>
      <dgm:t>
        <a:bodyPr/>
        <a:lstStyle/>
        <a:p>
          <a:r>
            <a:rPr lang="el-GR" dirty="0" smtClean="0"/>
            <a:t>Ανεπάρκεια θρεπτικών στοιχείων</a:t>
          </a:r>
          <a:endParaRPr lang="el-GR" dirty="0"/>
        </a:p>
      </dgm:t>
    </dgm:pt>
    <dgm:pt modelId="{2454728F-1009-4782-8B9B-473E448BC413}" type="parTrans" cxnId="{8C15FDEC-C1C2-4307-8A48-D99670EA4B4B}">
      <dgm:prSet/>
      <dgm:spPr/>
      <dgm:t>
        <a:bodyPr/>
        <a:lstStyle/>
        <a:p>
          <a:endParaRPr lang="el-GR"/>
        </a:p>
      </dgm:t>
    </dgm:pt>
    <dgm:pt modelId="{0BB4D00E-9DC4-4FF1-985A-E0C51835FD6E}" type="sibTrans" cxnId="{8C15FDEC-C1C2-4307-8A48-D99670EA4B4B}">
      <dgm:prSet/>
      <dgm:spPr/>
      <dgm:t>
        <a:bodyPr/>
        <a:lstStyle/>
        <a:p>
          <a:endParaRPr lang="el-GR"/>
        </a:p>
      </dgm:t>
    </dgm:pt>
    <dgm:pt modelId="{CF96ABBB-C63E-43A7-B0A5-5CFD2E504BDE}" type="pres">
      <dgm:prSet presAssocID="{979D6613-ABA8-4982-8498-7584966C0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51CFFF-DDA8-4C1F-9273-23141EB35D11}" type="pres">
      <dgm:prSet presAssocID="{FD432CF4-FFFF-40EB-958B-B3D65B97C14E}" presName="parentText" presStyleLbl="node1" presStyleIdx="0" presStyleCnt="2" custLinFactNeighborX="256" custLinFactNeighborY="55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C7AF40-2A78-4D40-99B7-D8720B64F176}" type="pres">
      <dgm:prSet presAssocID="{FD432CF4-FFFF-40EB-958B-B3D65B97C14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CBD121-8AAF-4C07-8746-FD7FF3E4EFE9}" type="pres">
      <dgm:prSet presAssocID="{158A4462-FD0A-466E-98A6-9A160AEF59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8AE68E-622C-4BE4-855F-DD8CEB159E78}" type="pres">
      <dgm:prSet presAssocID="{158A4462-FD0A-466E-98A6-9A160AEF59E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C75F98-5026-4089-83C9-236302BCFB93}" srcId="{979D6613-ABA8-4982-8498-7584966C0F48}" destId="{158A4462-FD0A-466E-98A6-9A160AEF59E0}" srcOrd="1" destOrd="0" parTransId="{28D74B26-35FC-4769-B589-21FEDB4DBE6B}" sibTransId="{10820378-C670-4A0F-A1C7-F4962DE25C2E}"/>
    <dgm:cxn modelId="{24C2C560-B792-4226-A165-92C824004291}" type="presOf" srcId="{2C0410EA-21EA-4867-AA2B-05CD1FA1B319}" destId="{C0C7AF40-2A78-4D40-99B7-D8720B64F176}" srcOrd="0" destOrd="0" presId="urn:microsoft.com/office/officeart/2005/8/layout/vList2"/>
    <dgm:cxn modelId="{53AD8890-EB31-45BC-AEB2-C55C4008EB22}" type="presOf" srcId="{FD432CF4-FFFF-40EB-958B-B3D65B97C14E}" destId="{ED51CFFF-DDA8-4C1F-9273-23141EB35D11}" srcOrd="0" destOrd="0" presId="urn:microsoft.com/office/officeart/2005/8/layout/vList2"/>
    <dgm:cxn modelId="{EFC7C334-09BD-4627-AE33-37944E581D87}" type="presOf" srcId="{979D6613-ABA8-4982-8498-7584966C0F48}" destId="{CF96ABBB-C63E-43A7-B0A5-5CFD2E504BDE}" srcOrd="0" destOrd="0" presId="urn:microsoft.com/office/officeart/2005/8/layout/vList2"/>
    <dgm:cxn modelId="{3B95B9D9-2AD7-40F9-AEE1-A5A33807312D}" srcId="{979D6613-ABA8-4982-8498-7584966C0F48}" destId="{FD432CF4-FFFF-40EB-958B-B3D65B97C14E}" srcOrd="0" destOrd="0" parTransId="{AB54354F-9EC8-42D7-8157-C223E30A1EAB}" sibTransId="{78CA808A-04F1-4712-B884-E438C0E097B0}"/>
    <dgm:cxn modelId="{033858D8-CF58-4354-BD37-DBCEBA247D55}" type="presOf" srcId="{158A4462-FD0A-466E-98A6-9A160AEF59E0}" destId="{81CBD121-8AAF-4C07-8746-FD7FF3E4EFE9}" srcOrd="0" destOrd="0" presId="urn:microsoft.com/office/officeart/2005/8/layout/vList2"/>
    <dgm:cxn modelId="{96622FB7-CCE0-45F7-9EFB-7162CB107A23}" type="presOf" srcId="{45AFEAE2-4E36-43C8-B489-25EA1D251DB4}" destId="{218AE68E-622C-4BE4-855F-DD8CEB159E78}" srcOrd="0" destOrd="0" presId="urn:microsoft.com/office/officeart/2005/8/layout/vList2"/>
    <dgm:cxn modelId="{7EDFEC3F-AB3A-4FD0-9B0E-174ED5B6AA63}" srcId="{FD432CF4-FFFF-40EB-958B-B3D65B97C14E}" destId="{2C0410EA-21EA-4867-AA2B-05CD1FA1B319}" srcOrd="0" destOrd="0" parTransId="{2B0C3737-C432-4FD5-B062-81A40B52DAA0}" sibTransId="{8424BAD9-ACBC-4434-95B8-4EA2B6D181AB}"/>
    <dgm:cxn modelId="{8C15FDEC-C1C2-4307-8A48-D99670EA4B4B}" srcId="{158A4462-FD0A-466E-98A6-9A160AEF59E0}" destId="{45AFEAE2-4E36-43C8-B489-25EA1D251DB4}" srcOrd="0" destOrd="0" parTransId="{2454728F-1009-4782-8B9B-473E448BC413}" sibTransId="{0BB4D00E-9DC4-4FF1-985A-E0C51835FD6E}"/>
    <dgm:cxn modelId="{692BD825-8C64-4960-A7AF-B07ADAAC08EB}" type="presParOf" srcId="{CF96ABBB-C63E-43A7-B0A5-5CFD2E504BDE}" destId="{ED51CFFF-DDA8-4C1F-9273-23141EB35D11}" srcOrd="0" destOrd="0" presId="urn:microsoft.com/office/officeart/2005/8/layout/vList2"/>
    <dgm:cxn modelId="{757520AE-ADE9-44B4-891C-C475323622A6}" type="presParOf" srcId="{CF96ABBB-C63E-43A7-B0A5-5CFD2E504BDE}" destId="{C0C7AF40-2A78-4D40-99B7-D8720B64F176}" srcOrd="1" destOrd="0" presId="urn:microsoft.com/office/officeart/2005/8/layout/vList2"/>
    <dgm:cxn modelId="{42B1947D-BF40-4BC6-908F-F92B6FCF0F5B}" type="presParOf" srcId="{CF96ABBB-C63E-43A7-B0A5-5CFD2E504BDE}" destId="{81CBD121-8AAF-4C07-8746-FD7FF3E4EFE9}" srcOrd="2" destOrd="0" presId="urn:microsoft.com/office/officeart/2005/8/layout/vList2"/>
    <dgm:cxn modelId="{ED2EBB03-C1BE-4087-80EB-9ECFDE926F39}" type="presParOf" srcId="{CF96ABBB-C63E-43A7-B0A5-5CFD2E504BDE}" destId="{218AE68E-622C-4BE4-855F-DD8CEB159E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A6AEF-006F-4CA0-A0D2-893B05C4107F}">
      <dsp:nvSpPr>
        <dsp:cNvPr id="0" name=""/>
        <dsp:cNvSpPr/>
      </dsp:nvSpPr>
      <dsp:spPr>
        <a:xfrm rot="10800000">
          <a:off x="1043609" y="72004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πνεύμονα.</a:t>
          </a:r>
          <a:endParaRPr lang="el-GR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043609" y="72004"/>
        <a:ext cx="2685669" cy="1257803"/>
      </dsp:txXfrm>
    </dsp:sp>
    <dsp:sp modelId="{4AC921D4-0DE0-4E1E-A490-65EF6648B0C2}">
      <dsp:nvSpPr>
        <dsp:cNvPr id="0" name=""/>
        <dsp:cNvSpPr/>
      </dsp:nvSpPr>
      <dsp:spPr>
        <a:xfrm>
          <a:off x="251516" y="0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A0F3-EE50-4732-9CC1-496FD1E35CC6}">
      <dsp:nvSpPr>
        <dsp:cNvPr id="0" name=""/>
        <dsp:cNvSpPr/>
      </dsp:nvSpPr>
      <dsp:spPr>
        <a:xfrm rot="10800000">
          <a:off x="990916" y="1634079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μαστού.</a:t>
          </a:r>
          <a:endParaRPr lang="el-GR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1634079"/>
        <a:ext cx="2685669" cy="1257803"/>
      </dsp:txXfrm>
    </dsp:sp>
    <dsp:sp modelId="{0B9390B5-792F-4421-AD50-06693F5F36C3}">
      <dsp:nvSpPr>
        <dsp:cNvPr id="0" name=""/>
        <dsp:cNvSpPr/>
      </dsp:nvSpPr>
      <dsp:spPr>
        <a:xfrm>
          <a:off x="362014" y="1634079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7CCA1-B9B9-49EE-9892-E4B984A8B779}">
      <dsp:nvSpPr>
        <dsp:cNvPr id="0" name=""/>
        <dsp:cNvSpPr/>
      </dsp:nvSpPr>
      <dsp:spPr>
        <a:xfrm rot="10800000">
          <a:off x="990916" y="3267346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παχέως εντέρου.</a:t>
          </a:r>
          <a:endParaRPr lang="el-GR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3267346"/>
        <a:ext cx="2685669" cy="1257803"/>
      </dsp:txXfrm>
    </dsp:sp>
    <dsp:sp modelId="{8BB453F4-E029-4F82-97B6-225B6EF498B5}">
      <dsp:nvSpPr>
        <dsp:cNvPr id="0" name=""/>
        <dsp:cNvSpPr/>
      </dsp:nvSpPr>
      <dsp:spPr>
        <a:xfrm>
          <a:off x="362014" y="3267346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FD0C1-DDAF-4173-A638-23ACCCD1A02F}">
      <dsp:nvSpPr>
        <dsp:cNvPr id="0" name=""/>
        <dsp:cNvSpPr/>
      </dsp:nvSpPr>
      <dsp:spPr>
        <a:xfrm>
          <a:off x="0" y="129334"/>
          <a:ext cx="4038600" cy="12314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Μερικά καλλυντικά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0" y="129334"/>
        <a:ext cx="4038600" cy="1231479"/>
      </dsp:txXfrm>
    </dsp:sp>
    <dsp:sp modelId="{9173E20E-D2D4-4DCE-B90C-9900D9CDE3B6}">
      <dsp:nvSpPr>
        <dsp:cNvPr id="0" name=""/>
        <dsp:cNvSpPr/>
      </dsp:nvSpPr>
      <dsp:spPr>
        <a:xfrm>
          <a:off x="0" y="1345921"/>
          <a:ext cx="4038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/>
            <a:t>Τοξίνωση</a:t>
          </a:r>
          <a:endParaRPr lang="el-GR" sz="2400" kern="1200" dirty="0"/>
        </a:p>
      </dsp:txBody>
      <dsp:txXfrm>
        <a:off x="0" y="1345921"/>
        <a:ext cx="4038600" cy="513360"/>
      </dsp:txXfrm>
    </dsp:sp>
    <dsp:sp modelId="{44661457-71C4-4361-ABD4-49C5EEB7F535}">
      <dsp:nvSpPr>
        <dsp:cNvPr id="0" name=""/>
        <dsp:cNvSpPr/>
      </dsp:nvSpPr>
      <dsp:spPr>
        <a:xfrm>
          <a:off x="0" y="1859281"/>
          <a:ext cx="4038600" cy="123147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i="0" kern="1200" dirty="0" smtClean="0"/>
            <a:t> </a:t>
          </a:r>
          <a:r>
            <a:rPr lang="el-GR" sz="3100" b="0" i="0" kern="1200" dirty="0" smtClean="0">
              <a:solidFill>
                <a:schemeClr val="tx1"/>
              </a:solidFill>
            </a:rPr>
            <a:t>Η ιατροφαρμακευτική μόλυνση</a:t>
          </a:r>
          <a:endParaRPr lang="el-GR" sz="3100" b="0" kern="1200" dirty="0">
            <a:solidFill>
              <a:schemeClr val="tx1"/>
            </a:solidFill>
          </a:endParaRPr>
        </a:p>
      </dsp:txBody>
      <dsp:txXfrm>
        <a:off x="0" y="1859281"/>
        <a:ext cx="4038600" cy="1231479"/>
      </dsp:txXfrm>
    </dsp:sp>
    <dsp:sp modelId="{C2845A09-A868-4B36-84B4-A4DA343EF99F}">
      <dsp:nvSpPr>
        <dsp:cNvPr id="0" name=""/>
        <dsp:cNvSpPr/>
      </dsp:nvSpPr>
      <dsp:spPr>
        <a:xfrm>
          <a:off x="0" y="3180041"/>
          <a:ext cx="4038600" cy="123147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solidFill>
                <a:schemeClr val="tx1"/>
              </a:solidFill>
            </a:rPr>
            <a:t>Ψυχολογικές επιβαρύνσεις(στρες)</a:t>
          </a:r>
          <a:endParaRPr lang="el-GR" sz="3100" kern="1200" dirty="0">
            <a:solidFill>
              <a:schemeClr val="tx1"/>
            </a:solidFill>
          </a:endParaRPr>
        </a:p>
      </dsp:txBody>
      <dsp:txXfrm>
        <a:off x="0" y="3180041"/>
        <a:ext cx="4038600" cy="123147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B6ADD-980F-4623-AA5C-A984A04BAD4D}">
      <dsp:nvSpPr>
        <dsp:cNvPr id="0" name=""/>
        <dsp:cNvSpPr/>
      </dsp:nvSpPr>
      <dsp:spPr>
        <a:xfrm>
          <a:off x="0" y="853551"/>
          <a:ext cx="4038600" cy="649501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87452" rIns="3134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 smtClean="0"/>
            <a:t>Τεστ Παπανικολάου</a:t>
          </a:r>
          <a:endParaRPr lang="el-GR" sz="2400" b="1" kern="1200" dirty="0"/>
        </a:p>
      </dsp:txBody>
      <dsp:txXfrm>
        <a:off x="0" y="853551"/>
        <a:ext cx="4038600" cy="649501"/>
      </dsp:txXfrm>
    </dsp:sp>
    <dsp:sp modelId="{BFCE9C33-C864-4DFD-94B1-551273A502B7}">
      <dsp:nvSpPr>
        <dsp:cNvPr id="0" name=""/>
        <dsp:cNvSpPr/>
      </dsp:nvSpPr>
      <dsp:spPr>
        <a:xfrm>
          <a:off x="0" y="129017"/>
          <a:ext cx="2824259" cy="8733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Καρκίνος τράχηλου της μήτρας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0" y="129017"/>
        <a:ext cx="2824259" cy="873305"/>
      </dsp:txXfrm>
    </dsp:sp>
    <dsp:sp modelId="{CC500BAD-8AD2-4FBD-A356-990E7FF3FEC6}">
      <dsp:nvSpPr>
        <dsp:cNvPr id="0" name=""/>
        <dsp:cNvSpPr/>
      </dsp:nvSpPr>
      <dsp:spPr>
        <a:xfrm>
          <a:off x="0" y="2196212"/>
          <a:ext cx="4038600" cy="60892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87452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/>
            <a:t>Μαστογραφία</a:t>
          </a:r>
          <a:endParaRPr lang="el-GR" sz="2000" b="1" kern="1200" dirty="0"/>
        </a:p>
      </dsp:txBody>
      <dsp:txXfrm>
        <a:off x="0" y="2196212"/>
        <a:ext cx="4038600" cy="608929"/>
      </dsp:txXfrm>
    </dsp:sp>
    <dsp:sp modelId="{32F13E35-5727-4688-8FDC-DC567FB5F8C9}">
      <dsp:nvSpPr>
        <dsp:cNvPr id="0" name=""/>
        <dsp:cNvSpPr/>
      </dsp:nvSpPr>
      <dsp:spPr>
        <a:xfrm>
          <a:off x="10334" y="1561287"/>
          <a:ext cx="2824259" cy="78319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Καρκίνος μαστού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0334" y="1561287"/>
        <a:ext cx="2824259" cy="783192"/>
      </dsp:txXfrm>
    </dsp:sp>
    <dsp:sp modelId="{74D2B6C8-4436-4388-9356-96E2C8E50661}">
      <dsp:nvSpPr>
        <dsp:cNvPr id="0" name=""/>
        <dsp:cNvSpPr/>
      </dsp:nvSpPr>
      <dsp:spPr>
        <a:xfrm>
          <a:off x="0" y="3340418"/>
          <a:ext cx="4038600" cy="100686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87452" rIns="313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kern="1200" dirty="0" smtClean="0">
              <a:solidFill>
                <a:schemeClr val="tx1"/>
              </a:solidFill>
            </a:rPr>
            <a:t>1.</a:t>
          </a:r>
          <a:r>
            <a:rPr lang="el-GR" sz="1800" b="1" i="0" kern="1200" dirty="0" smtClean="0">
              <a:solidFill>
                <a:schemeClr val="tx1"/>
              </a:solidFill>
            </a:rPr>
            <a:t>Με το τεστ της αφανούς αιμορραγίας</a:t>
          </a:r>
          <a:endParaRPr lang="el-G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kern="1200" dirty="0" smtClean="0">
              <a:solidFill>
                <a:schemeClr val="tx1"/>
              </a:solidFill>
            </a:rPr>
            <a:t>2.</a:t>
          </a:r>
          <a:r>
            <a:rPr lang="el-GR" sz="1800" b="1" i="0" kern="1200" dirty="0" smtClean="0">
              <a:solidFill>
                <a:schemeClr val="tx1"/>
              </a:solidFill>
            </a:rPr>
            <a:t>Με τον ενδοσκοπικό έλεγχο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0" y="3340418"/>
        <a:ext cx="4038600" cy="1006869"/>
      </dsp:txXfrm>
    </dsp:sp>
    <dsp:sp modelId="{B4B03FF0-3B99-45EA-BF55-BC5787A69BF3}">
      <dsp:nvSpPr>
        <dsp:cNvPr id="0" name=""/>
        <dsp:cNvSpPr/>
      </dsp:nvSpPr>
      <dsp:spPr>
        <a:xfrm>
          <a:off x="10344" y="2821962"/>
          <a:ext cx="2824259" cy="66488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Καρκίνος παχέως εντέρου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0344" y="2821962"/>
        <a:ext cx="2824259" cy="66488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297AA-C1B2-4E21-AC3B-8ACD1C8C749B}">
      <dsp:nvSpPr>
        <dsp:cNvPr id="0" name=""/>
        <dsp:cNvSpPr/>
      </dsp:nvSpPr>
      <dsp:spPr>
        <a:xfrm>
          <a:off x="0" y="673988"/>
          <a:ext cx="4038600" cy="663633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24968" rIns="3134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>
              <a:solidFill>
                <a:schemeClr val="tx1"/>
              </a:solidFill>
            </a:rPr>
            <a:t>A</a:t>
          </a:r>
          <a:r>
            <a:rPr lang="el-GR" sz="2400" b="1" i="0" kern="1200" dirty="0" smtClean="0">
              <a:solidFill>
                <a:schemeClr val="tx1"/>
              </a:solidFill>
            </a:rPr>
            <a:t>κτινογραφία θώρακος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0" y="673988"/>
        <a:ext cx="4038600" cy="663633"/>
      </dsp:txXfrm>
    </dsp:sp>
    <dsp:sp modelId="{A00E4CA9-3146-44D7-B2EB-042D25DB8E25}">
      <dsp:nvSpPr>
        <dsp:cNvPr id="0" name=""/>
        <dsp:cNvSpPr/>
      </dsp:nvSpPr>
      <dsp:spPr>
        <a:xfrm>
          <a:off x="67816" y="0"/>
          <a:ext cx="2827020" cy="8372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0" kern="1200" dirty="0" smtClean="0">
              <a:solidFill>
                <a:schemeClr val="tx1"/>
              </a:solidFill>
            </a:rPr>
            <a:t>Καρκίνος του πνεύμονα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67816" y="0"/>
        <a:ext cx="2827020" cy="837290"/>
      </dsp:txXfrm>
    </dsp:sp>
    <dsp:sp modelId="{95204C93-DD6B-4481-B71C-D7D994F7DB60}">
      <dsp:nvSpPr>
        <dsp:cNvPr id="0" name=""/>
        <dsp:cNvSpPr/>
      </dsp:nvSpPr>
      <dsp:spPr>
        <a:xfrm>
          <a:off x="0" y="2044824"/>
          <a:ext cx="4038600" cy="64172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24968" rIns="3134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 smtClean="0"/>
            <a:t>Κυστεοσκόπηση</a:t>
          </a:r>
          <a:endParaRPr lang="el-GR" sz="2400" b="1" kern="1200" dirty="0"/>
        </a:p>
      </dsp:txBody>
      <dsp:txXfrm>
        <a:off x="0" y="2044824"/>
        <a:ext cx="4038600" cy="641729"/>
      </dsp:txXfrm>
    </dsp:sp>
    <dsp:sp modelId="{6ED3F225-71BB-4D3C-8761-ABE47D96B160}">
      <dsp:nvSpPr>
        <dsp:cNvPr id="0" name=""/>
        <dsp:cNvSpPr/>
      </dsp:nvSpPr>
      <dsp:spPr>
        <a:xfrm>
          <a:off x="0" y="1347273"/>
          <a:ext cx="2827020" cy="82386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K</a:t>
          </a:r>
          <a:r>
            <a:rPr lang="el-GR" sz="2400" b="1" kern="1200" dirty="0" smtClean="0">
              <a:solidFill>
                <a:schemeClr val="tx1"/>
              </a:solidFill>
            </a:rPr>
            <a:t>αρκίνος ουροδόχου κύστης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0" y="1347273"/>
        <a:ext cx="2827020" cy="823864"/>
      </dsp:txXfrm>
    </dsp:sp>
    <dsp:sp modelId="{38AD3EE6-6421-4D39-B728-E74FF857DBCC}">
      <dsp:nvSpPr>
        <dsp:cNvPr id="0" name=""/>
        <dsp:cNvSpPr/>
      </dsp:nvSpPr>
      <dsp:spPr>
        <a:xfrm>
          <a:off x="0" y="3376493"/>
          <a:ext cx="4038600" cy="105905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124968" rIns="313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i="0" kern="1200" dirty="0" smtClean="0"/>
            <a:t>Ακτινολογικές εξετάσεις  </a:t>
          </a:r>
          <a:endParaRPr lang="el-G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1" i="0" kern="1200" dirty="0" smtClean="0"/>
            <a:t>Αξονική και μαγνητική τομογραφία</a:t>
          </a:r>
          <a:endParaRPr lang="el-GR" sz="1800" b="1" kern="1200" dirty="0"/>
        </a:p>
      </dsp:txBody>
      <dsp:txXfrm>
        <a:off x="0" y="3376493"/>
        <a:ext cx="4038600" cy="1059059"/>
      </dsp:txXfrm>
    </dsp:sp>
    <dsp:sp modelId="{8D33D1A3-D12F-4CD3-AD1C-D525BEF431F4}">
      <dsp:nvSpPr>
        <dsp:cNvPr id="0" name=""/>
        <dsp:cNvSpPr/>
      </dsp:nvSpPr>
      <dsp:spPr>
        <a:xfrm>
          <a:off x="67816" y="2678871"/>
          <a:ext cx="2827020" cy="8217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0" kern="1200" dirty="0" smtClean="0">
              <a:solidFill>
                <a:schemeClr val="tx1"/>
              </a:solidFill>
            </a:rPr>
            <a:t>Καρκίνος του ήπατος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67816" y="2678871"/>
        <a:ext cx="2827020" cy="821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DC2FF-8415-4C35-BBD3-F6630701F4BC}">
      <dsp:nvSpPr>
        <dsp:cNvPr id="0" name=""/>
        <dsp:cNvSpPr/>
      </dsp:nvSpPr>
      <dsp:spPr>
        <a:xfrm rot="10800000">
          <a:off x="978646" y="93486"/>
          <a:ext cx="2685669" cy="1206275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στομάχου.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78646" y="93486"/>
        <a:ext cx="2685669" cy="1206275"/>
      </dsp:txXfrm>
    </dsp:sp>
    <dsp:sp modelId="{D3CDB08B-23A1-4987-9AA7-1F71BC553365}">
      <dsp:nvSpPr>
        <dsp:cNvPr id="0" name=""/>
        <dsp:cNvSpPr/>
      </dsp:nvSpPr>
      <dsp:spPr>
        <a:xfrm>
          <a:off x="374284" y="162"/>
          <a:ext cx="1208724" cy="1392922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C3EBA-EB33-4456-BBC0-3163C1948EA6}">
      <dsp:nvSpPr>
        <dsp:cNvPr id="0" name=""/>
        <dsp:cNvSpPr/>
      </dsp:nvSpPr>
      <dsp:spPr>
        <a:xfrm rot="10800000">
          <a:off x="978034" y="1753167"/>
          <a:ext cx="2685669" cy="1206275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ήπατος.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78034" y="1753167"/>
        <a:ext cx="2685669" cy="1206275"/>
      </dsp:txXfrm>
    </dsp:sp>
    <dsp:sp modelId="{5C985DBF-E999-4CC9-AB01-D0B348E45091}">
      <dsp:nvSpPr>
        <dsp:cNvPr id="0" name=""/>
        <dsp:cNvSpPr/>
      </dsp:nvSpPr>
      <dsp:spPr>
        <a:xfrm>
          <a:off x="374896" y="1753167"/>
          <a:ext cx="1206275" cy="1206275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86F97-9750-460A-9587-D97CD84929F4}">
      <dsp:nvSpPr>
        <dsp:cNvPr id="0" name=""/>
        <dsp:cNvSpPr/>
      </dsp:nvSpPr>
      <dsp:spPr>
        <a:xfrm rot="10800000">
          <a:off x="978034" y="3319524"/>
          <a:ext cx="2685669" cy="1206275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τραχήλου της μήτρας.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78034" y="3319524"/>
        <a:ext cx="2685669" cy="1206275"/>
      </dsp:txXfrm>
    </dsp:sp>
    <dsp:sp modelId="{FAE44182-1274-4BFB-AC4D-23A9DA63F9BD}">
      <dsp:nvSpPr>
        <dsp:cNvPr id="0" name=""/>
        <dsp:cNvSpPr/>
      </dsp:nvSpPr>
      <dsp:spPr>
        <a:xfrm>
          <a:off x="374896" y="3319524"/>
          <a:ext cx="1206275" cy="1206275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08927-5C63-4E33-AC6B-7E6660C29047}">
      <dsp:nvSpPr>
        <dsp:cNvPr id="0" name=""/>
        <dsp:cNvSpPr/>
      </dsp:nvSpPr>
      <dsp:spPr>
        <a:xfrm rot="10800000">
          <a:off x="990916" y="813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οισοφάγου.</a:t>
          </a:r>
          <a:endParaRPr lang="el-GR" sz="19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813"/>
        <a:ext cx="2685669" cy="1257803"/>
      </dsp:txXfrm>
    </dsp:sp>
    <dsp:sp modelId="{ADDA19D3-A5BC-497E-A3D0-CFCD78812EF7}">
      <dsp:nvSpPr>
        <dsp:cNvPr id="0" name=""/>
        <dsp:cNvSpPr/>
      </dsp:nvSpPr>
      <dsp:spPr>
        <a:xfrm>
          <a:off x="362014" y="813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80F80-54EE-44C9-9C8A-9D723BCE8A32}">
      <dsp:nvSpPr>
        <dsp:cNvPr id="0" name=""/>
        <dsp:cNvSpPr/>
      </dsp:nvSpPr>
      <dsp:spPr>
        <a:xfrm rot="10800000">
          <a:off x="990916" y="1634079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των περιοχών της κεφαλής και του λαιμού.</a:t>
          </a:r>
          <a:endParaRPr lang="el-GR" sz="19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1634079"/>
        <a:ext cx="2685669" cy="1257803"/>
      </dsp:txXfrm>
    </dsp:sp>
    <dsp:sp modelId="{11B79A2C-DF82-4477-9EB3-4069ACE447AE}">
      <dsp:nvSpPr>
        <dsp:cNvPr id="0" name=""/>
        <dsp:cNvSpPr/>
      </dsp:nvSpPr>
      <dsp:spPr>
        <a:xfrm>
          <a:off x="362014" y="1634079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880B-E89F-4498-9E14-DBEC091E4AB7}">
      <dsp:nvSpPr>
        <dsp:cNvPr id="0" name=""/>
        <dsp:cNvSpPr/>
      </dsp:nvSpPr>
      <dsp:spPr>
        <a:xfrm rot="10800000">
          <a:off x="990916" y="3267346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της ουροδόχου κύστης.</a:t>
          </a:r>
          <a:endParaRPr lang="el-GR" sz="19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3267346"/>
        <a:ext cx="2685669" cy="1257803"/>
      </dsp:txXfrm>
    </dsp:sp>
    <dsp:sp modelId="{A180D7DB-3BB7-45DA-93B0-8EF16EABEE53}">
      <dsp:nvSpPr>
        <dsp:cNvPr id="0" name=""/>
        <dsp:cNvSpPr/>
      </dsp:nvSpPr>
      <dsp:spPr>
        <a:xfrm>
          <a:off x="362014" y="3267346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E4287-161D-4C04-BCA8-38FD1DBA7B50}">
      <dsp:nvSpPr>
        <dsp:cNvPr id="0" name=""/>
        <dsp:cNvSpPr/>
      </dsp:nvSpPr>
      <dsp:spPr>
        <a:xfrm rot="10800000">
          <a:off x="990916" y="813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Λευχαιμία (στο αίμα).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813"/>
        <a:ext cx="2685669" cy="1257803"/>
      </dsp:txXfrm>
    </dsp:sp>
    <dsp:sp modelId="{94230918-5790-46C9-BA63-5D96FE87C97A}">
      <dsp:nvSpPr>
        <dsp:cNvPr id="0" name=""/>
        <dsp:cNvSpPr/>
      </dsp:nvSpPr>
      <dsp:spPr>
        <a:xfrm>
          <a:off x="362014" y="813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27A16-83A9-439E-A970-8546049B2872}">
      <dsp:nvSpPr>
        <dsp:cNvPr id="0" name=""/>
        <dsp:cNvSpPr/>
      </dsp:nvSpPr>
      <dsp:spPr>
        <a:xfrm rot="10800000">
          <a:off x="990916" y="1634079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του προστάτη και των όρχεων.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1634079"/>
        <a:ext cx="2685669" cy="1257803"/>
      </dsp:txXfrm>
    </dsp:sp>
    <dsp:sp modelId="{A1A4A911-7471-4779-B593-B1D8AAE50C89}">
      <dsp:nvSpPr>
        <dsp:cNvPr id="0" name=""/>
        <dsp:cNvSpPr/>
      </dsp:nvSpPr>
      <dsp:spPr>
        <a:xfrm>
          <a:off x="362014" y="1634079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F3F77-41A7-47BF-B148-E404BCDE3514}">
      <dsp:nvSpPr>
        <dsp:cNvPr id="0" name=""/>
        <dsp:cNvSpPr/>
      </dsp:nvSpPr>
      <dsp:spPr>
        <a:xfrm rot="10800000">
          <a:off x="990916" y="3267346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Καρκίνος των ωοθηκών.</a:t>
          </a:r>
          <a:endParaRPr lang="el-GR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90916" y="3267346"/>
        <a:ext cx="2685669" cy="1257803"/>
      </dsp:txXfrm>
    </dsp:sp>
    <dsp:sp modelId="{EFF65CC9-444D-44F6-861B-2A26DBC9BB3D}">
      <dsp:nvSpPr>
        <dsp:cNvPr id="0" name=""/>
        <dsp:cNvSpPr/>
      </dsp:nvSpPr>
      <dsp:spPr>
        <a:xfrm>
          <a:off x="362014" y="3267346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17233-ACE7-4980-ACCB-BF9D956020D7}">
      <dsp:nvSpPr>
        <dsp:cNvPr id="0" name=""/>
        <dsp:cNvSpPr/>
      </dsp:nvSpPr>
      <dsp:spPr>
        <a:xfrm rot="10800000">
          <a:off x="990916" y="813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Καρκίνος του παγκρέατος.</a:t>
          </a:r>
          <a:endParaRPr lang="el-GR" sz="2200" b="1" kern="1200" dirty="0"/>
        </a:p>
      </dsp:txBody>
      <dsp:txXfrm rot="10800000">
        <a:off x="990916" y="813"/>
        <a:ext cx="2685669" cy="1257803"/>
      </dsp:txXfrm>
    </dsp:sp>
    <dsp:sp modelId="{BAD9953C-7A4B-4775-B3F8-AFC9B894EF9A}">
      <dsp:nvSpPr>
        <dsp:cNvPr id="0" name=""/>
        <dsp:cNvSpPr/>
      </dsp:nvSpPr>
      <dsp:spPr>
        <a:xfrm>
          <a:off x="362014" y="813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365106-36CB-4D26-963D-ECD15614F202}">
      <dsp:nvSpPr>
        <dsp:cNvPr id="0" name=""/>
        <dsp:cNvSpPr/>
      </dsp:nvSpPr>
      <dsp:spPr>
        <a:xfrm rot="10800000">
          <a:off x="990916" y="1634079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Καρκίνος του ενδομητρίου.</a:t>
          </a:r>
          <a:endParaRPr lang="el-GR" sz="2200" b="1" kern="1200" dirty="0"/>
        </a:p>
      </dsp:txBody>
      <dsp:txXfrm rot="10800000">
        <a:off x="990916" y="1634079"/>
        <a:ext cx="2685669" cy="1257803"/>
      </dsp:txXfrm>
    </dsp:sp>
    <dsp:sp modelId="{BC0DE4D1-C850-415F-AABE-0383446FA278}">
      <dsp:nvSpPr>
        <dsp:cNvPr id="0" name=""/>
        <dsp:cNvSpPr/>
      </dsp:nvSpPr>
      <dsp:spPr>
        <a:xfrm>
          <a:off x="362014" y="1634079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1B7E07-13E5-413C-AACD-961B76F52F5B}">
      <dsp:nvSpPr>
        <dsp:cNvPr id="0" name=""/>
        <dsp:cNvSpPr/>
      </dsp:nvSpPr>
      <dsp:spPr>
        <a:xfrm rot="10800000">
          <a:off x="990916" y="3267346"/>
          <a:ext cx="2685669" cy="1257803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65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Καρκίνος του νευρικού συστήματος.</a:t>
          </a:r>
          <a:endParaRPr lang="el-GR" sz="2200" b="1" kern="1200" dirty="0"/>
        </a:p>
      </dsp:txBody>
      <dsp:txXfrm rot="10800000">
        <a:off x="990916" y="3267346"/>
        <a:ext cx="2685669" cy="1257803"/>
      </dsp:txXfrm>
    </dsp:sp>
    <dsp:sp modelId="{46CCCEC7-A068-43E3-9DB9-F0C1377D8A01}">
      <dsp:nvSpPr>
        <dsp:cNvPr id="0" name=""/>
        <dsp:cNvSpPr/>
      </dsp:nvSpPr>
      <dsp:spPr>
        <a:xfrm>
          <a:off x="362014" y="3267346"/>
          <a:ext cx="1257803" cy="1257803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C2B5F-42A1-43C4-9708-BB8439B8F61B}">
      <dsp:nvSpPr>
        <dsp:cNvPr id="0" name=""/>
        <dsp:cNvSpPr/>
      </dsp:nvSpPr>
      <dsp:spPr>
        <a:xfrm rot="10800000">
          <a:off x="1007309" y="2032"/>
          <a:ext cx="2685669" cy="1301909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6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Καρκίνος του δέρματος.</a:t>
          </a:r>
          <a:endParaRPr lang="el-GR" sz="1600" b="1" kern="1200" dirty="0"/>
        </a:p>
      </dsp:txBody>
      <dsp:txXfrm rot="10800000">
        <a:off x="1007309" y="2032"/>
        <a:ext cx="2685669" cy="1301909"/>
      </dsp:txXfrm>
    </dsp:sp>
    <dsp:sp modelId="{A0ADDF4C-CA09-4F26-B930-28773C64121D}">
      <dsp:nvSpPr>
        <dsp:cNvPr id="0" name=""/>
        <dsp:cNvSpPr/>
      </dsp:nvSpPr>
      <dsp:spPr>
        <a:xfrm>
          <a:off x="218018" y="0"/>
          <a:ext cx="1323377" cy="1303324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219586-7EC9-46F7-90EE-3581A68994B3}">
      <dsp:nvSpPr>
        <dsp:cNvPr id="0" name=""/>
        <dsp:cNvSpPr/>
      </dsp:nvSpPr>
      <dsp:spPr>
        <a:xfrm rot="10800000">
          <a:off x="982398" y="1526530"/>
          <a:ext cx="2685669" cy="1377115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6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Καρκίνος του θυρεοειδούς.</a:t>
          </a:r>
          <a:endParaRPr lang="el-GR" sz="1600" b="1" kern="1200" dirty="0"/>
        </a:p>
      </dsp:txBody>
      <dsp:txXfrm rot="10800000">
        <a:off x="982398" y="1526530"/>
        <a:ext cx="2685669" cy="1377115"/>
      </dsp:txXfrm>
    </dsp:sp>
    <dsp:sp modelId="{4A1A467F-A988-406F-B6B9-0838756A855B}">
      <dsp:nvSpPr>
        <dsp:cNvPr id="0" name=""/>
        <dsp:cNvSpPr/>
      </dsp:nvSpPr>
      <dsp:spPr>
        <a:xfrm>
          <a:off x="370532" y="1473647"/>
          <a:ext cx="1223730" cy="1482882"/>
        </a:xfrm>
        <a:prstGeom prst="right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124807-1D02-4DFC-82B3-782DC97E9794}">
      <dsp:nvSpPr>
        <dsp:cNvPr id="0" name=""/>
        <dsp:cNvSpPr/>
      </dsp:nvSpPr>
      <dsp:spPr>
        <a:xfrm rot="10800000">
          <a:off x="818948" y="3168351"/>
          <a:ext cx="2877506" cy="1313464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96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Καρκίνος του φάρυγγα.</a:t>
          </a:r>
          <a:endParaRPr lang="el-GR" sz="1600" b="1" kern="1200" dirty="0"/>
        </a:p>
      </dsp:txBody>
      <dsp:txXfrm rot="10800000">
        <a:off x="818948" y="3168351"/>
        <a:ext cx="2877506" cy="1313464"/>
      </dsp:txXfrm>
    </dsp:sp>
    <dsp:sp modelId="{21520F8C-415B-4449-889B-603821B1C5DF}">
      <dsp:nvSpPr>
        <dsp:cNvPr id="0" name=""/>
        <dsp:cNvSpPr/>
      </dsp:nvSpPr>
      <dsp:spPr>
        <a:xfrm>
          <a:off x="342145" y="3125527"/>
          <a:ext cx="1145444" cy="1399110"/>
        </a:xfrm>
        <a:prstGeom prst="rightArrow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1D888-91E9-47E7-9125-8DEEF19AAB8F}">
      <dsp:nvSpPr>
        <dsp:cNvPr id="0" name=""/>
        <dsp:cNvSpPr/>
      </dsp:nvSpPr>
      <dsp:spPr>
        <a:xfrm>
          <a:off x="0" y="0"/>
          <a:ext cx="4038600" cy="1504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>
              <a:solidFill>
                <a:schemeClr val="tx1"/>
              </a:solidFill>
            </a:rPr>
            <a:t>Κάπνισμα</a:t>
          </a:r>
          <a:endParaRPr lang="el-GR" sz="3700" kern="1200" dirty="0">
            <a:solidFill>
              <a:schemeClr val="tx1"/>
            </a:solidFill>
          </a:endParaRPr>
        </a:p>
      </dsp:txBody>
      <dsp:txXfrm>
        <a:off x="0" y="0"/>
        <a:ext cx="4038600" cy="1504574"/>
      </dsp:txXfrm>
    </dsp:sp>
    <dsp:sp modelId="{DA3B6D10-D9DE-4BA3-9E7A-BA4B969FEB13}">
      <dsp:nvSpPr>
        <dsp:cNvPr id="0" name=""/>
        <dsp:cNvSpPr/>
      </dsp:nvSpPr>
      <dsp:spPr>
        <a:xfrm>
          <a:off x="0" y="1502979"/>
          <a:ext cx="4038600" cy="67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900" kern="1200" dirty="0" smtClean="0"/>
            <a:t>Έκθεση στον ήλιο</a:t>
          </a:r>
          <a:endParaRPr lang="el-GR" sz="2900" kern="1200" dirty="0"/>
        </a:p>
      </dsp:txBody>
      <dsp:txXfrm>
        <a:off x="0" y="1502979"/>
        <a:ext cx="4038600" cy="676148"/>
      </dsp:txXfrm>
    </dsp:sp>
    <dsp:sp modelId="{D087D90F-1DF7-43B6-9263-A69F047BBA9D}">
      <dsp:nvSpPr>
        <dsp:cNvPr id="0" name=""/>
        <dsp:cNvSpPr/>
      </dsp:nvSpPr>
      <dsp:spPr>
        <a:xfrm>
          <a:off x="0" y="2018548"/>
          <a:ext cx="4038600" cy="130165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>
              <a:solidFill>
                <a:schemeClr val="tx1"/>
              </a:solidFill>
            </a:rPr>
            <a:t>Ναρκωτικές ουσίες</a:t>
          </a:r>
          <a:endParaRPr lang="el-GR" sz="3700" kern="1200" dirty="0">
            <a:solidFill>
              <a:schemeClr val="tx1"/>
            </a:solidFill>
          </a:endParaRPr>
        </a:p>
      </dsp:txBody>
      <dsp:txXfrm>
        <a:off x="0" y="2018548"/>
        <a:ext cx="4038600" cy="1301651"/>
      </dsp:txXfrm>
    </dsp:sp>
    <dsp:sp modelId="{0FCBDF48-D49C-478D-B744-931464D4AAF1}">
      <dsp:nvSpPr>
        <dsp:cNvPr id="0" name=""/>
        <dsp:cNvSpPr/>
      </dsp:nvSpPr>
      <dsp:spPr>
        <a:xfrm>
          <a:off x="0" y="3539492"/>
          <a:ext cx="4038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900" kern="1200" dirty="0" smtClean="0"/>
            <a:t>Ραδιενέργεια</a:t>
          </a:r>
          <a:endParaRPr lang="el-GR" sz="2900" kern="1200" dirty="0"/>
        </a:p>
      </dsp:txBody>
      <dsp:txXfrm>
        <a:off x="0" y="3539492"/>
        <a:ext cx="4038600" cy="61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7C7D3-B238-4389-9B63-523F046A0120}">
      <dsp:nvSpPr>
        <dsp:cNvPr id="0" name=""/>
        <dsp:cNvSpPr/>
      </dsp:nvSpPr>
      <dsp:spPr>
        <a:xfrm>
          <a:off x="0" y="0"/>
          <a:ext cx="4038600" cy="13903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>
              <a:solidFill>
                <a:schemeClr val="tx1"/>
              </a:solidFill>
            </a:rPr>
            <a:t>Αλκοόλ</a:t>
          </a:r>
          <a:endParaRPr lang="el-GR" sz="3500" kern="1200" dirty="0">
            <a:solidFill>
              <a:schemeClr val="tx1"/>
            </a:solidFill>
          </a:endParaRPr>
        </a:p>
      </dsp:txBody>
      <dsp:txXfrm>
        <a:off x="0" y="0"/>
        <a:ext cx="4038600" cy="1390380"/>
      </dsp:txXfrm>
    </dsp:sp>
    <dsp:sp modelId="{DFC32905-2EA3-478F-B43D-5A5B82C28D2C}">
      <dsp:nvSpPr>
        <dsp:cNvPr id="0" name=""/>
        <dsp:cNvSpPr/>
      </dsp:nvSpPr>
      <dsp:spPr>
        <a:xfrm>
          <a:off x="0" y="1431353"/>
          <a:ext cx="4038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700" kern="1200" dirty="0" smtClean="0"/>
            <a:t>Διατροφή</a:t>
          </a:r>
          <a:endParaRPr lang="el-GR" sz="2700" kern="1200" dirty="0"/>
        </a:p>
      </dsp:txBody>
      <dsp:txXfrm>
        <a:off x="0" y="1431353"/>
        <a:ext cx="4038600" cy="579600"/>
      </dsp:txXfrm>
    </dsp:sp>
    <dsp:sp modelId="{6851AB29-D59B-46A0-AB52-97C17FE50B0F}">
      <dsp:nvSpPr>
        <dsp:cNvPr id="0" name=""/>
        <dsp:cNvSpPr/>
      </dsp:nvSpPr>
      <dsp:spPr>
        <a:xfrm>
          <a:off x="0" y="2010953"/>
          <a:ext cx="4038600" cy="13903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>
              <a:solidFill>
                <a:schemeClr val="tx1"/>
              </a:solidFill>
            </a:rPr>
            <a:t>Οικογενειακο ιστορικό</a:t>
          </a:r>
          <a:endParaRPr lang="el-GR" sz="3500" kern="1200" dirty="0">
            <a:solidFill>
              <a:schemeClr val="tx1"/>
            </a:solidFill>
          </a:endParaRPr>
        </a:p>
      </dsp:txBody>
      <dsp:txXfrm>
        <a:off x="0" y="2010953"/>
        <a:ext cx="4038600" cy="1390380"/>
      </dsp:txXfrm>
    </dsp:sp>
    <dsp:sp modelId="{0913C63E-EE02-443F-B141-74DDA46208E9}">
      <dsp:nvSpPr>
        <dsp:cNvPr id="0" name=""/>
        <dsp:cNvSpPr/>
      </dsp:nvSpPr>
      <dsp:spPr>
        <a:xfrm>
          <a:off x="0" y="3401333"/>
          <a:ext cx="4038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700" kern="1200" dirty="0" smtClean="0"/>
            <a:t>Καθιστική ζωή </a:t>
          </a:r>
          <a:endParaRPr lang="el-GR" sz="2700" kern="1200" dirty="0"/>
        </a:p>
      </dsp:txBody>
      <dsp:txXfrm>
        <a:off x="0" y="3401333"/>
        <a:ext cx="4038600" cy="579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51CFFF-DDA8-4C1F-9273-23141EB35D11}">
      <dsp:nvSpPr>
        <dsp:cNvPr id="0" name=""/>
        <dsp:cNvSpPr/>
      </dsp:nvSpPr>
      <dsp:spPr>
        <a:xfrm>
          <a:off x="0" y="28597"/>
          <a:ext cx="4038600" cy="1471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>
              <a:solidFill>
                <a:schemeClr val="tx1"/>
              </a:solidFill>
            </a:rPr>
            <a:t>Ανθυγιεινό περιβάλλον</a:t>
          </a:r>
          <a:endParaRPr lang="el-GR" sz="3700" kern="1200" dirty="0">
            <a:solidFill>
              <a:schemeClr val="tx1"/>
            </a:solidFill>
          </a:endParaRPr>
        </a:p>
      </dsp:txBody>
      <dsp:txXfrm>
        <a:off x="0" y="28597"/>
        <a:ext cx="4038600" cy="1471860"/>
      </dsp:txXfrm>
    </dsp:sp>
    <dsp:sp modelId="{C0C7AF40-2A78-4D40-99B7-D8720B64F176}">
      <dsp:nvSpPr>
        <dsp:cNvPr id="0" name=""/>
        <dsp:cNvSpPr/>
      </dsp:nvSpPr>
      <dsp:spPr>
        <a:xfrm>
          <a:off x="0" y="1497081"/>
          <a:ext cx="4038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900" kern="1200" dirty="0" smtClean="0"/>
            <a:t>Ελλιπής άσκηση</a:t>
          </a:r>
          <a:endParaRPr lang="el-GR" sz="2900" kern="1200" dirty="0"/>
        </a:p>
      </dsp:txBody>
      <dsp:txXfrm>
        <a:off x="0" y="1497081"/>
        <a:ext cx="4038600" cy="612720"/>
      </dsp:txXfrm>
    </dsp:sp>
    <dsp:sp modelId="{81CBD121-8AAF-4C07-8746-FD7FF3E4EFE9}">
      <dsp:nvSpPr>
        <dsp:cNvPr id="0" name=""/>
        <dsp:cNvSpPr/>
      </dsp:nvSpPr>
      <dsp:spPr>
        <a:xfrm>
          <a:off x="0" y="2109801"/>
          <a:ext cx="4038600" cy="14718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>
              <a:solidFill>
                <a:schemeClr val="tx1"/>
              </a:solidFill>
            </a:rPr>
            <a:t>Ηλεκτομαγνητικά πέδια </a:t>
          </a:r>
          <a:endParaRPr lang="el-GR" sz="3700" kern="1200" dirty="0">
            <a:solidFill>
              <a:schemeClr val="tx1"/>
            </a:solidFill>
          </a:endParaRPr>
        </a:p>
      </dsp:txBody>
      <dsp:txXfrm>
        <a:off x="0" y="2109801"/>
        <a:ext cx="4038600" cy="1471860"/>
      </dsp:txXfrm>
    </dsp:sp>
    <dsp:sp modelId="{218AE68E-622C-4BE4-855F-DD8CEB159E78}">
      <dsp:nvSpPr>
        <dsp:cNvPr id="0" name=""/>
        <dsp:cNvSpPr/>
      </dsp:nvSpPr>
      <dsp:spPr>
        <a:xfrm>
          <a:off x="0" y="3581661"/>
          <a:ext cx="40386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900" kern="1200" dirty="0" smtClean="0"/>
            <a:t>Ανεπάρκεια θρεπτικών στοιχείων</a:t>
          </a:r>
          <a:endParaRPr lang="el-GR" sz="2900" kern="1200" dirty="0"/>
        </a:p>
      </dsp:txBody>
      <dsp:txXfrm>
        <a:off x="0" y="3581661"/>
        <a:ext cx="4038600" cy="91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D375-3060-4E03-ACFD-9B07570BD141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DF09-F38B-4EB8-BAF0-B237EB8DAF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lykkeratsnb\Desktop\project%20b4\&#959;&#956;&#940;&#948;&#945;%20&#954;&#945;&#961;&#954;&#943;&#957;&#959;&#965;\Kristian%20Valen%20-%20Still%20Here.mp3" TargetMode="Externa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Καρκίνος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4186808" cy="1224137"/>
          </a:xfrm>
        </p:spPr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ασθένεια που πλήττει τον σύγχρονο άνθρωπο.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Jevi\Desktop\project\canc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888432" cy="416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Πρόλογος.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Αρχικά ο καρκίνος δεν θεωρείται ασθένεια.Αυτό γιατί υπάρχουν πολλές μορφές με διάφορα κοινά στοιχεία,αλλά διαφορετίκες  ωστόσο και η κάθε μια μορφή έχει διαφορετική εξέλιξη.Στις μέρες μας η λέξη καρκίνος είναι συνδεδεμένη με τον θάνατο.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Είδη.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Kristian Valen - Still He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-2268760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788024" y="16288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Αίτια.</a:t>
            </a:r>
            <a:endParaRPr lang="el-GR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</p:nvPr>
        </p:nvGraphicFramePr>
        <p:xfrm>
          <a:off x="4644008" y="1700808"/>
          <a:ext cx="403860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0" y="1700808"/>
          <a:ext cx="4038600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l-GR" dirty="0" smtClean="0"/>
              <a:t>Διάγνωση.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213</Words>
  <Application>Microsoft Office PowerPoint</Application>
  <PresentationFormat>Προβολή στην οθόνη (4:3)</PresentationFormat>
  <Paragraphs>56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Office Theme</vt:lpstr>
      <vt:lpstr>Καρκίνος.</vt:lpstr>
      <vt:lpstr>Πρόλογος.</vt:lpstr>
      <vt:lpstr>Είδη.</vt:lpstr>
      <vt:lpstr>Διαφάνεια 4</vt:lpstr>
      <vt:lpstr>Διαφάνεια 5</vt:lpstr>
      <vt:lpstr>Αίτια.</vt:lpstr>
      <vt:lpstr>Διαφάνεια 7</vt:lpstr>
      <vt:lpstr>Διάγνωση.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Καρκίνος.</dc:title>
  <dc:creator>Jevi</dc:creator>
  <cp:lastModifiedBy>1lykkeratsnb</cp:lastModifiedBy>
  <cp:revision>255</cp:revision>
  <dcterms:created xsi:type="dcterms:W3CDTF">2013-01-16T09:01:00Z</dcterms:created>
  <dcterms:modified xsi:type="dcterms:W3CDTF">2013-04-19T06:38:19Z</dcterms:modified>
</cp:coreProperties>
</file>